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264" r:id="rId5"/>
    <p:sldId id="266" r:id="rId6"/>
    <p:sldId id="742" r:id="rId7"/>
    <p:sldId id="739" r:id="rId8"/>
    <p:sldId id="740" r:id="rId9"/>
    <p:sldId id="743" r:id="rId10"/>
    <p:sldId id="744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93737" autoAdjust="0"/>
  </p:normalViewPr>
  <p:slideViewPr>
    <p:cSldViewPr snapToGrid="0" snapToObjects="1">
      <p:cViewPr varScale="1">
        <p:scale>
          <a:sx n="95" d="100"/>
          <a:sy n="95" d="100"/>
        </p:scale>
        <p:origin x="330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19.05.2021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19.05.2021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38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37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89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19.05.2021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19. Mai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4001A38-A1F2-400D-A8A3-ED4468D733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EB785B-A333-4054-B6EC-75E27ABF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EB2B97-55FB-4857-B38C-0E05444A4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79C7E0B-0617-4FEB-88FC-0971B12B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 das RKI übermittelt Antigennachweise mit (blau) und ohne (orange) PCR-Bestätigung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1F503CA-29D7-419C-A5CF-4F1E99F7B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180" y="1398208"/>
            <a:ext cx="6873950" cy="374529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C56CFC0-CBCF-41A6-873D-018364E09579}"/>
              </a:ext>
            </a:extLst>
          </p:cNvPr>
          <p:cNvSpPr/>
          <p:nvPr/>
        </p:nvSpPr>
        <p:spPr>
          <a:xfrm>
            <a:off x="7244862" y="4505096"/>
            <a:ext cx="241160" cy="14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947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AAFE86-9BC7-4232-90BA-BF55E31370ED}"/>
              </a:ext>
            </a:extLst>
          </p:cNvPr>
          <p:cNvSpPr txBox="1"/>
          <p:nvPr/>
        </p:nvSpPr>
        <p:spPr>
          <a:xfrm>
            <a:off x="5814618" y="1106474"/>
            <a:ext cx="2832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>
                <a:solidFill>
                  <a:srgbClr val="FF0000"/>
                </a:solidFill>
              </a:rPr>
              <a:t>Impfmonitoring</a:t>
            </a:r>
            <a:r>
              <a:rPr lang="de-DE" sz="1000" i="1" dirty="0">
                <a:solidFill>
                  <a:srgbClr val="FF0000"/>
                </a:solidFill>
              </a:rPr>
              <a:t>/DIVI-Datenstand 18.05.21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BD5B62-BA6B-4C71-A36E-A57356989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84" y="1341477"/>
            <a:ext cx="4783706" cy="29711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AAEC6F9-3EE3-4B33-AD30-B94A202A5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489" y="1375998"/>
            <a:ext cx="3388703" cy="285310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E097A2C-6FBC-43BC-BC85-A56E4A1094C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9132" y="1134207"/>
            <a:ext cx="6565736" cy="3479141"/>
          </a:xfrm>
          <a:prstGeom prst="rect">
            <a:avLst/>
          </a:prstGeom>
          <a:noFill/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N=60.548 (COVID-19)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0116954-212D-4D61-AF46-80088389D62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9407" y="509905"/>
            <a:ext cx="5925185" cy="4123690"/>
          </a:xfrm>
          <a:prstGeom prst="rect">
            <a:avLst/>
          </a:prstGeom>
          <a:noFill/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18.05.2021)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217305C6-3FE0-46CF-9FF2-CD77471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19.05.2021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94CB9F-9E56-4A46-B948-754D69E370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52" y="1352695"/>
            <a:ext cx="6670186" cy="33291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7C73B1B-AF1F-4907-ADA8-4C6E2355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D5D264D-21FD-4C20-BB92-3AA7AE32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COVID-19-Fälle/100.000 Einwohner nach Altersgruppe und Meldewoche (Stand 18.05.2021)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B7B61BF-3F7A-4B5E-BA83-CBB4A2F66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18" y="1456930"/>
            <a:ext cx="6127498" cy="3447039"/>
          </a:xfrm>
          <a:prstGeom prst="rect">
            <a:avLst/>
          </a:prstGeom>
        </p:spPr>
      </p:pic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9A8DC9E-99D7-4580-B5A8-C297075C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19.05.2021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6C780C-4F0B-4976-84C5-1068B615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00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5F6428-4A02-4CD7-813B-B23C628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" y="113013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nach Altersgruppen </a:t>
            </a:r>
            <a:br>
              <a:rPr lang="de-DE" dirty="0"/>
            </a:br>
            <a:r>
              <a:rPr lang="de-DE" dirty="0"/>
              <a:t>(Stand 18.05.2021)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585E0124-4F6B-4CEC-9F7F-CEAD642F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19.05.2021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FC8C4F1-7BB1-4A0F-99D1-8D43A247AC2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3"/>
          <a:stretch/>
        </p:blipFill>
        <p:spPr bwMode="auto">
          <a:xfrm>
            <a:off x="668558" y="866042"/>
            <a:ext cx="7266500" cy="3834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398D0B4-9662-488F-9C25-27C0C640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6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18.05.2021)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BE6898B6-4436-4A28-9447-D810CBB0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19.05.2021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FA31DA9-D3E1-4165-8C54-CE8E8B81A02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3"/>
          <a:stretch/>
        </p:blipFill>
        <p:spPr bwMode="auto">
          <a:xfrm>
            <a:off x="1139995" y="1266092"/>
            <a:ext cx="6364240" cy="35011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C580688-D3B8-4F92-B9DC-721A9154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CA99125-14A6-47AB-BFFC-350C74F194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5F62E6F-401C-4538-8CB0-1D477103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19.05.2021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745008C-DA67-4287-9D13-5EA0513ED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PCR-bestätigte COVID-19-Fälle mit und ohne übermittelten Antigennachweis nach Meldewoche 2021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A18D15-1376-4417-944B-741AFCECA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397" y="1426319"/>
            <a:ext cx="6163252" cy="3541286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E4B24F-56BD-4F25-80F5-0C83C4C0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318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</Words>
  <Application>Microsoft Office PowerPoint</Application>
  <PresentationFormat>Bildschirmpräsentation (16:9)</PresentationFormat>
  <Paragraphs>36</Paragraphs>
  <Slides>10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Landkreis, N=60.548 (COVID-19)</vt:lpstr>
      <vt:lpstr>7-Tage-Inzidenz der COVID-19-Fälle nach Altersgruppe und Meldewoche (Stand 18.05.2021)</vt:lpstr>
      <vt:lpstr>COVID-19-Fälle/100.000 Einwohner nach Altersgruppe und Meldewoche (Stand 18.05.2021)</vt:lpstr>
      <vt:lpstr>Hospitalisierte COVID-19-Fälle nach Altersgruppen  (Stand 18.05.2021)</vt:lpstr>
      <vt:lpstr>Anzahl COVID-19-Todesfälle nach Sterbewoche (Stand 18.05.2021)</vt:lpstr>
      <vt:lpstr>PCR-bestätigte COVID-19-Fälle mit und ohne übermittelten Antigennachweis nach Meldewoche 2021</vt:lpstr>
      <vt:lpstr>An das RKI übermittelt Antigennachweise mit (blau) und ohne (orange) PCR-Bestätigung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276</cp:revision>
  <dcterms:created xsi:type="dcterms:W3CDTF">2015-11-02T12:29:13Z</dcterms:created>
  <dcterms:modified xsi:type="dcterms:W3CDTF">2021-05-19T08:59:15Z</dcterms:modified>
</cp:coreProperties>
</file>