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19.05.2021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666531" y="2810410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655022" y="3228153"/>
            <a:ext cx="57847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842388" y="3068530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6221025" y="2964505"/>
            <a:ext cx="2218709" cy="5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5409998" y="765692"/>
            <a:ext cx="246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KW19: 81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5409998" y="16681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5409998" y="1247275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KW19: 4561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718620" y="2626359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692638" y="2451161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51ACDE-C019-4952-AF94-0617B6693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06" y="3495993"/>
            <a:ext cx="8414016" cy="2475793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2C6DAE71-162E-42E0-A76C-6D730FE25FF2}"/>
              </a:ext>
            </a:extLst>
          </p:cNvPr>
          <p:cNvSpPr txBox="1"/>
          <p:nvPr/>
        </p:nvSpPr>
        <p:spPr>
          <a:xfrm>
            <a:off x="5409998" y="143721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31 Arztpraxen aus 11 AGI-Regionen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7020457" y="2764858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7246053" y="2589182"/>
            <a:ext cx="9452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45639048-6A91-4C27-9912-65CF7E738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06" y="178802"/>
            <a:ext cx="5182679" cy="21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19.05.2021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end </a:t>
            </a:r>
            <a:r>
              <a:rPr lang="de-DE" dirty="0" err="1"/>
              <a:t>huCoV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760219" y="1449551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939160" y="1318746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83783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4E78E7-DC5D-408B-BFD0-C9CF6F20B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0" y="1557224"/>
            <a:ext cx="8079414" cy="3239934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810039" y="146981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87D77F1-8233-488E-B822-C5F554C49D9C}"/>
              </a:ext>
            </a:extLst>
          </p:cNvPr>
          <p:cNvSpPr txBox="1"/>
          <p:nvPr/>
        </p:nvSpPr>
        <p:spPr>
          <a:xfrm>
            <a:off x="1236940" y="455198"/>
            <a:ext cx="202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SARS-CoV-2: 4,94%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306AD5-8F9D-4F38-B57C-5FDCD6A56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255" y="4522565"/>
            <a:ext cx="3600849" cy="17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19.05.2021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Influenzaviruszirkulation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8DC401-16C4-4756-941C-9BFB448E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103"/>
            <a:ext cx="9144000" cy="25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19.05.2021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Viruszirkulation end </a:t>
            </a:r>
            <a:r>
              <a:rPr lang="de-DE" dirty="0" err="1"/>
              <a:t>huCoV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E06122-3D8D-4815-B44F-40DECE6C6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10" y="942180"/>
            <a:ext cx="8322118" cy="24727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A6E3F13-9094-4B72-A328-601767C72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11" y="3551595"/>
            <a:ext cx="4137364" cy="24901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162D2C3-4BF6-4160-AF5F-6D30BF789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656" y="3551595"/>
            <a:ext cx="4142872" cy="24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Bildschirmpräsentation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237</cp:revision>
  <cp:lastPrinted>2020-12-17T20:27:56Z</cp:lastPrinted>
  <dcterms:created xsi:type="dcterms:W3CDTF">2015-11-02T12:29:13Z</dcterms:created>
  <dcterms:modified xsi:type="dcterms:W3CDTF">2021-05-19T09:32:38Z</dcterms:modified>
</cp:coreProperties>
</file>