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4464" autoAdjust="0"/>
  </p:normalViewPr>
  <p:slideViewPr>
    <p:cSldViewPr snapToGrid="0">
      <p:cViewPr varScale="1">
        <p:scale>
          <a:sx n="100" d="100"/>
          <a:sy n="100" d="100"/>
        </p:scale>
        <p:origin x="870" y="7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3.735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26.05.2021 werden </a:t>
            </a:r>
            <a:r>
              <a:rPr lang="de-DE" sz="1600" b="1" dirty="0"/>
              <a:t>2.999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erster Rückgang der Sterbezahlen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26.05.2021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2" y="2074984"/>
            <a:ext cx="6454984" cy="414963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47827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63965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469736" y="2248674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481817" y="3575241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28421" y="4063077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2.999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8E07DC1-F8FE-4BD5-8107-4419A3493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180" y="2716567"/>
            <a:ext cx="4346358" cy="34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25.05.2021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619" y="1"/>
            <a:ext cx="9650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7AF98AD6-B9F4-4D59-9AE0-748D498D30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64211"/>
          <a:stretch/>
        </p:blipFill>
        <p:spPr>
          <a:xfrm>
            <a:off x="6863390" y="4363374"/>
            <a:ext cx="964854" cy="5814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016CFC-5576-4544-9722-10B7BE5D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12856"/>
          <a:stretch/>
        </p:blipFill>
        <p:spPr>
          <a:xfrm>
            <a:off x="6521922" y="1078713"/>
            <a:ext cx="1012233" cy="141591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720590" y="20041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(abs. Anzahl)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87" y="144169"/>
            <a:ext cx="5711678" cy="3608871"/>
          </a:xfrm>
          <a:prstGeom prst="rect">
            <a:avLst/>
          </a:prstGeom>
        </p:spPr>
      </p:pic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6FE5975C-93DA-488E-B072-384351B4AE0C}"/>
              </a:ext>
            </a:extLst>
          </p:cNvPr>
          <p:cNvGrpSpPr/>
          <p:nvPr/>
        </p:nvGrpSpPr>
        <p:grpSpPr>
          <a:xfrm>
            <a:off x="124287" y="4130494"/>
            <a:ext cx="6063445" cy="2566170"/>
            <a:chOff x="124287" y="4185159"/>
            <a:chExt cx="6592601" cy="260455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3FE0E4CE-8661-4FF9-8A06-0DE4C4D6C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7211" y="4185159"/>
              <a:ext cx="6271184" cy="2248758"/>
            </a:xfrm>
            <a:prstGeom prst="rect">
              <a:avLst/>
            </a:prstGeom>
          </p:spPr>
        </p:pic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3D6DA290-0CE1-4AF6-B949-D4D84A5C3E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4287" y="4500979"/>
              <a:ext cx="312924" cy="1606858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51D56BE4-D132-4503-B880-9532371F68B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5704" y="6433917"/>
              <a:ext cx="6271184" cy="355801"/>
            </a:xfrm>
            <a:prstGeom prst="rect">
              <a:avLst/>
            </a:prstGeom>
          </p:spPr>
        </p:pic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73C9933B-B08F-4823-8501-615A5E048EEB}"/>
                </a:ext>
              </a:extLst>
            </p:cNvPr>
            <p:cNvSpPr txBox="1"/>
            <p:nvPr/>
          </p:nvSpPr>
          <p:spPr>
            <a:xfrm>
              <a:off x="369525" y="6499365"/>
              <a:ext cx="941032" cy="28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i="1" dirty="0"/>
                <a:t>Anzahl</a:t>
              </a:r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C7511727-823A-4C7A-B91E-8C8E3CECB4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2744" y="4388527"/>
            <a:ext cx="3701703" cy="211083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4D3A53AF-7261-453B-A16E-444F526E73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50814" y="538968"/>
            <a:ext cx="4412091" cy="359152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A4A5A746-985F-4362-A5AC-E2CB37FE0C54}"/>
              </a:ext>
            </a:extLst>
          </p:cNvPr>
          <p:cNvSpPr/>
          <p:nvPr/>
        </p:nvSpPr>
        <p:spPr>
          <a:xfrm>
            <a:off x="7927752" y="3364642"/>
            <a:ext cx="3124940" cy="514904"/>
          </a:xfrm>
          <a:prstGeom prst="rect">
            <a:avLst/>
          </a:prstGeom>
          <a:noFill/>
          <a:ln w="1905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Entspannung bei Personal-u. Raummangel und Zunahme freie ITS-Bettenzahl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26DE10-0BA0-4ADE-9481-68D2605683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56"/>
          <a:stretch/>
        </p:blipFill>
        <p:spPr>
          <a:xfrm>
            <a:off x="7471440" y="1638268"/>
            <a:ext cx="4659104" cy="419671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37" y="2643869"/>
            <a:ext cx="3524488" cy="317119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4425" y="2521286"/>
            <a:ext cx="3459956" cy="324820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CD1FB797-70DB-4894-ADE4-0427688DB2BC}"/>
              </a:ext>
            </a:extLst>
          </p:cNvPr>
          <p:cNvSpPr txBox="1"/>
          <p:nvPr/>
        </p:nvSpPr>
        <p:spPr>
          <a:xfrm>
            <a:off x="7471440" y="683089"/>
            <a:ext cx="4496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Korrelation COVID-Belegung, Personal-Raum-Mangel und freie betreibbare Betten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636" y="533351"/>
            <a:ext cx="4015681" cy="235659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8" y="2310513"/>
            <a:ext cx="7518340" cy="444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Breitbild</PresentationFormat>
  <Paragraphs>31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249</cp:revision>
  <dcterms:created xsi:type="dcterms:W3CDTF">2021-01-13T08:46:29Z</dcterms:created>
  <dcterms:modified xsi:type="dcterms:W3CDTF">2021-05-26T08:55:19Z</dcterms:modified>
</cp:coreProperties>
</file>