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  <p:sldId id="339" r:id="rId1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6821" autoAdjust="0"/>
  </p:normalViewPr>
  <p:slideViewPr>
    <p:cSldViewPr snapToGrid="0" snapToObjects="1">
      <p:cViewPr varScale="1">
        <p:scale>
          <a:sx n="131" d="100"/>
          <a:sy n="131" d="100"/>
        </p:scale>
        <p:origin x="122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18:</a:t>
            </a:r>
          </a:p>
          <a:p>
            <a:r>
              <a:rPr lang="de-DE" sz="1000" b="0" dirty="0"/>
              <a:t>0-5 Jahre:	213.000 ARE (4.500/100.000), davon 9%</a:t>
            </a:r>
            <a:r>
              <a:rPr lang="de-DE" sz="1000" b="0" baseline="0" dirty="0"/>
              <a:t> mit Arztbesuch (rund 19.000 Kinder)</a:t>
            </a:r>
            <a:endParaRPr lang="de-DE" sz="1000" b="0" dirty="0"/>
          </a:p>
          <a:p>
            <a:r>
              <a:rPr lang="de-DE" sz="1000" b="0" dirty="0"/>
              <a:t>6-10 Jahre:	  114.000</a:t>
            </a:r>
            <a:r>
              <a:rPr lang="de-DE" sz="1000" b="0" baseline="0" dirty="0"/>
              <a:t> ARE (3.100/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7%</a:t>
            </a:r>
            <a:r>
              <a:rPr lang="de-DE" sz="1000" b="0" baseline="0" dirty="0"/>
              <a:t> mit Arztbesuch (rund   8.000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 59</a:t>
            </a:r>
            <a:r>
              <a:rPr lang="de-DE" sz="1000" b="0" baseline="0" dirty="0"/>
              <a:t>.</a:t>
            </a:r>
            <a:r>
              <a:rPr lang="de-DE" sz="1000" b="0" dirty="0"/>
              <a:t>000 ARE (2.000/100.000),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19		% KW 19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116.822		2830  (60/100.000)	5,4%		5,7%</a:t>
            </a:r>
          </a:p>
          <a:p>
            <a:r>
              <a:rPr lang="de-DE" sz="1200" dirty="0"/>
              <a:t>6-10:  125.903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3645</a:t>
            </a:r>
            <a:r>
              <a:rPr lang="de-DE" sz="1200" dirty="0"/>
              <a:t>  (100/100.000)	7,0%		4,4%</a:t>
            </a:r>
          </a:p>
          <a:p>
            <a:r>
              <a:rPr lang="de-DE" sz="1200" dirty="0"/>
              <a:t>11-14: 113.590		2881  (97/100.000)	5,5%		3,6%</a:t>
            </a:r>
          </a:p>
          <a:p>
            <a:r>
              <a:rPr lang="de-DE" sz="1200" dirty="0"/>
              <a:t>15-20: 266.532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4683  </a:t>
            </a:r>
            <a:r>
              <a:rPr lang="de-DE" sz="1200" dirty="0"/>
              <a:t>(97/100.000)	9,0%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neue Ausbrüche (inkl. Nachmeldungen)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-68 neue Ausbrüche (inkl. Nachmeldungen)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22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92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25.05.2021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25.05.2021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270239-BE06-4238-9697-6BDF5266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934" y="1909261"/>
            <a:ext cx="4494234" cy="257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4F30556-90DB-4434-8EDA-A9BC52474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6" y="1626413"/>
            <a:ext cx="27336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6DB350-4000-4C18-9743-19CD1D22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5E0E46-2B2A-439A-9D3C-0F1320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91155A-7CC3-4515-A36D-BE693BE9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983646" cy="714291"/>
          </a:xfrm>
        </p:spPr>
        <p:txBody>
          <a:bodyPr/>
          <a:lstStyle/>
          <a:p>
            <a:r>
              <a:rPr lang="de-DE" dirty="0"/>
              <a:t>Krankheitsschwere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2957B7-9445-446D-A7AD-166F6FB07FAF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4643AB-D214-48E6-AAB0-C68E0ADD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66" y="579196"/>
            <a:ext cx="3833327" cy="2099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D07F24-BDA7-4407-A83E-28E1BF80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362" y="579196"/>
            <a:ext cx="3841806" cy="20997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0FE3C2-911A-49C2-A925-5EEE26B90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66" y="2693366"/>
            <a:ext cx="3833327" cy="20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18.05.2021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Vergleich der für die Bevölkerung in Deutschland geschätzten Inzidenzen akuter respiratorischer Erkrankungen (ARE) nach Altersgruppe und Kalenderwoche für die Jahre 2020/21 im Vergleich zu 2016-2019. Es wurde mit Ausnahme der letzten drei Kalenderwochen in 2020/21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363B9F-A0E2-48AC-A9A6-80597FDD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79" y="504103"/>
            <a:ext cx="5914811" cy="42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B5CA71-96E1-4566-A860-158760BC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17" y="1258796"/>
            <a:ext cx="4465283" cy="291818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D4CAAB-EC9B-46AD-A603-818090848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201" y="1258796"/>
            <a:ext cx="4391082" cy="29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25.05.2021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873A9F-1E58-486A-9EA3-3592672C8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22" y="1336089"/>
            <a:ext cx="4468043" cy="315098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65A3EF6-8C73-43D2-AF26-91A2FF735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9" y="1336089"/>
            <a:ext cx="4293600" cy="315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3.200 Ausbrüche in Kindergärten/Horte (&gt;= 2 Fälle) übermittelt</a:t>
            </a:r>
          </a:p>
          <a:p>
            <a:pPr lvl="1"/>
            <a:r>
              <a:rPr lang="de-DE" sz="1200" dirty="0"/>
              <a:t>2.710 (85%) Ausbrüche mit Kinderbeteiligung (&lt;15J.), 45% (8.561/18.462) der Fälle sind 0 - 5 Jahre alt</a:t>
            </a:r>
          </a:p>
          <a:p>
            <a:pPr lvl="1"/>
            <a:r>
              <a:rPr lang="de-DE" sz="1200" dirty="0"/>
              <a:t>490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2A8CED-C5CB-4821-8A07-53A78CE5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9" y="1546317"/>
            <a:ext cx="8878801" cy="27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25.05.2021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934" y="10401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7949" y="10848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298293" y="15269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C33FBD-A741-4D51-B9CD-37F58F24B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293" y="2118237"/>
            <a:ext cx="4470163" cy="2284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EB19AB-6AB5-403C-B356-BFB46BAAA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9" y="1866993"/>
            <a:ext cx="3124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2.402 Ausbrüche in Schulen übermittelt (&gt;= 2 Fälle, 0-5 Jahre ausgeschlossen) </a:t>
            </a:r>
          </a:p>
          <a:p>
            <a:pPr lvl="1"/>
            <a:r>
              <a:rPr lang="de-DE" sz="1200" dirty="0"/>
              <a:t>2.247(94%)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153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25.05.2021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24.05.2021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1F77017-688E-4552-B6C4-97DCC2BAF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" y="1375258"/>
            <a:ext cx="9021434" cy="339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Bildschirmpräsentation (16:9)</PresentationFormat>
  <Paragraphs>98</Paragraphs>
  <Slides>11</Slides>
  <Notes>8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  <vt:lpstr>Krankheitsschwere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Wesseler, Daniel</cp:lastModifiedBy>
  <cp:revision>583</cp:revision>
  <dcterms:created xsi:type="dcterms:W3CDTF">2015-11-02T12:29:13Z</dcterms:created>
  <dcterms:modified xsi:type="dcterms:W3CDTF">2021-05-25T07:40:42Z</dcterms:modified>
</cp:coreProperties>
</file>