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43" r:id="rId4"/>
    <p:sldId id="744" r:id="rId5"/>
    <p:sldId id="728" r:id="rId6"/>
    <p:sldId id="264" r:id="rId7"/>
    <p:sldId id="266" r:id="rId8"/>
    <p:sldId id="742" r:id="rId9"/>
    <p:sldId id="739" r:id="rId10"/>
    <p:sldId id="740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93737" autoAdjust="0"/>
  </p:normalViewPr>
  <p:slideViewPr>
    <p:cSldViewPr snapToGrid="0" snapToObjects="1">
      <p:cViewPr varScale="1">
        <p:scale>
          <a:sx n="139" d="100"/>
          <a:sy n="139" d="100"/>
        </p:scale>
        <p:origin x="114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26.05.2021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26.05.2021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26. Mai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25.05.2021)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580688-D3B8-4F92-B9DC-721A915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3A9642-F062-4C3C-A80B-3748C69205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3" y="1145420"/>
            <a:ext cx="6490795" cy="3669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5814618" y="1106474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/DIVI-Datenstand 25.05.21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3021DE-CFDA-4512-B200-E4CD419CC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80" y="1328806"/>
            <a:ext cx="4812266" cy="29594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B4CBD66-74C8-46E0-A01F-778315198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746" y="1385935"/>
            <a:ext cx="3505661" cy="29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8841A8-2B4C-43EF-9453-BDE4995A8A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24CFD1-5E5C-4453-A6B2-14041D1E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376E2-7AC5-4A94-87D5-6AAC22E5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8CB01C7-E61D-4D7D-B832-5B8AE053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Meldungen von Labornachweisen und COVID-19-Fälle nach Meldedatum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9A645A4-79EB-4D27-A723-B94D20889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17" y="1352695"/>
            <a:ext cx="8059611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40556E1-B29D-43B8-ADEF-D24BF3DB5A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8B86D6-05F6-47B6-84F9-D4FD0904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CBF94F-099E-4690-AAC8-6BA99C0D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37C72C9-7497-41DE-981E-C7F6DBF5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 mit und ohne Antigennachweis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79CB50-D360-44BA-AAB0-7E16415B8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1314972"/>
            <a:ext cx="6665369" cy="38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9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37F7F6D-32B8-4451-9F82-F25A9F1EB9C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1548" y="990975"/>
            <a:ext cx="6829750" cy="3776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N=38.922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4DD2BA-4C5B-43D6-8C9E-7105E22C149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7" y="643573"/>
            <a:ext cx="5925185" cy="4123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25.05.2021)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17305C6-3FE0-46CF-9FF2-CD77471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C73B1B-AF1F-4907-ADA8-4C6E2355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DDC99-10FC-40CB-9788-024D8B2898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8900" y="1419551"/>
            <a:ext cx="6065220" cy="312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9A8DC9E-99D7-4580-B5A8-C297075C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6C780C-4F0B-4976-84C5-1068B61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338222-95AA-4EB6-BFF2-FF85AA546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22431"/>
            <a:ext cx="6899251" cy="38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25.05.2021)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85E0124-4F6B-4CEC-9F7F-CEAD642F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26.05.2021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398D0B4-9662-488F-9C25-27C0C640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8BA223-8565-4F4D-A3DF-D28A3C400B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3" y="1206597"/>
            <a:ext cx="6989218" cy="3500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Office PowerPoint</Application>
  <PresentationFormat>Bildschirmpräsentation (16:9)</PresentationFormat>
  <Paragraphs>36</Paragraphs>
  <Slides>10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</vt:lpstr>
      <vt:lpstr>Anzahl Meldungen von Labornachweisen und COVID-19-Fälle nach Meldedatum</vt:lpstr>
      <vt:lpstr>COVID-19-Fälle mit und ohne Antigennachweis</vt:lpstr>
      <vt:lpstr>Verlauf der 7-Tage-Inzidenz der Bundesländer</vt:lpstr>
      <vt:lpstr>Geografische Verteilung 7-Tage-Inzidenz nach Landkreis, N=38.922 (COVID-19)</vt:lpstr>
      <vt:lpstr>7-Tage-Inzidenz der COVID-19-Fälle nach Altersgruppe und Meldewoche (Stand 25.05.2021)</vt:lpstr>
      <vt:lpstr>COVID-19-Fälle/100.000 Einwohner nach Altersgruppe und Meldewoche</vt:lpstr>
      <vt:lpstr>Hospitalisierte COVID-19-Fälle nach Altersgruppen  (Stand 25.05.2021)</vt:lpstr>
      <vt:lpstr>Anzahl COVID-19-Todesfälle nach Sterbewoche (Stand 25.05.2021)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281</cp:revision>
  <dcterms:created xsi:type="dcterms:W3CDTF">2015-11-02T12:29:13Z</dcterms:created>
  <dcterms:modified xsi:type="dcterms:W3CDTF">2021-05-26T08:57:00Z</dcterms:modified>
</cp:coreProperties>
</file>