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26.05.2021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666531" y="2810410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655022" y="3228153"/>
            <a:ext cx="57847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842388" y="3068530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6221025" y="2964505"/>
            <a:ext cx="2218709" cy="5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968263" y="827031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KW20: 113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95804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958048" y="127123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KW19: 4677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718620" y="2526684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692638" y="2220021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C6DAE71-162E-42E0-A76C-6D730FE25FF2}"/>
              </a:ext>
            </a:extLst>
          </p:cNvPr>
          <p:cNvSpPr txBox="1"/>
          <p:nvPr/>
        </p:nvSpPr>
        <p:spPr>
          <a:xfrm>
            <a:off x="4958047" y="1455352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32 Arztpraxen aus 12 AGI-Regionen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7020457" y="2674242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7246053" y="2358520"/>
            <a:ext cx="9452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646A37C1-4789-4E0E-B252-BDABA9B7A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5" y="3471439"/>
            <a:ext cx="8567697" cy="25504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3855757-2EA6-42A1-838A-AC5BE6B25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45" y="389213"/>
            <a:ext cx="4804259" cy="17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26.05.2021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saisonale Coronaviren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760219" y="1449551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939160" y="1318746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83783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810039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87D77F1-8233-488E-B822-C5F554C49D9C}"/>
              </a:ext>
            </a:extLst>
          </p:cNvPr>
          <p:cNvSpPr txBox="1"/>
          <p:nvPr/>
        </p:nvSpPr>
        <p:spPr>
          <a:xfrm>
            <a:off x="1236940" y="455198"/>
            <a:ext cx="202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SARS-CoV-2: 2,65%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5B3393-ED63-4B99-8906-7319F4CC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3" y="1580356"/>
            <a:ext cx="8082311" cy="324109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E722744-8DB4-4387-83D6-9C16A1CBD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974" y="4506698"/>
            <a:ext cx="4349955" cy="18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26.05.2021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Influenzaviren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6FEA2A-C6EC-4F29-B4CE-F2CFC4777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103"/>
            <a:ext cx="9144000" cy="25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26.05.2021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end </a:t>
            </a:r>
            <a:r>
              <a:rPr lang="de-DE" dirty="0" err="1"/>
              <a:t>huCoV</a:t>
            </a:r>
            <a:r>
              <a:rPr lang="de-DE" dirty="0"/>
              <a:t> im Vergleich zu SARS-CoV-2 KW 10-20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AE7915-E0C5-408A-B280-EACFCCBF7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11" y="940635"/>
            <a:ext cx="8322117" cy="24727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404978F-D209-4E76-A944-E453AB1A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12" y="3551595"/>
            <a:ext cx="4067812" cy="2445015"/>
          </a:xfrm>
          <a:prstGeom prst="rect">
            <a:avLst/>
          </a:prstGeom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7ACE1593-E457-49DC-8EFC-667AAC83C8F1}"/>
              </a:ext>
            </a:extLst>
          </p:cNvPr>
          <p:cNvSpPr txBox="1">
            <a:spLocks/>
          </p:cNvSpPr>
          <p:nvPr/>
        </p:nvSpPr>
        <p:spPr>
          <a:xfrm>
            <a:off x="3491245" y="6043802"/>
            <a:ext cx="542991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FF0000"/>
                </a:solidFill>
              </a:rPr>
              <a:t>8+9+14y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0F36D6E-60F9-4FE7-89E9-29F3A0DC0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719" y="3551596"/>
            <a:ext cx="4067810" cy="24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Bildschirmpräsentation (4:3)</PresentationFormat>
  <Paragraphs>27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241</cp:revision>
  <cp:lastPrinted>2020-12-17T20:27:56Z</cp:lastPrinted>
  <dcterms:created xsi:type="dcterms:W3CDTF">2015-11-02T12:29:13Z</dcterms:created>
  <dcterms:modified xsi:type="dcterms:W3CDTF">2021-05-26T08:56:50Z</dcterms:modified>
</cp:coreProperties>
</file>