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58" r:id="rId2"/>
    <p:sldId id="363" r:id="rId3"/>
    <p:sldId id="344" r:id="rId4"/>
    <p:sldId id="362" r:id="rId5"/>
    <p:sldId id="356" r:id="rId6"/>
  </p:sldIdLst>
  <p:sldSz cx="9144000" cy="5143500" type="screen16x9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arbel el bcheraoui" initials="ceb" lastIdx="1" clrIdx="0">
    <p:extLst>
      <p:ext uri="{19B8F6BF-5375-455C-9EA6-DF929625EA0E}">
        <p15:presenceInfo xmlns:p15="http://schemas.microsoft.com/office/powerpoint/2012/main" userId="60a56895d384520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EC7"/>
    <a:srgbClr val="4D8AD2"/>
    <a:srgbClr val="80A5DC"/>
    <a:srgbClr val="338BD2"/>
    <a:srgbClr val="66A8DD"/>
    <a:srgbClr val="367BB8"/>
    <a:srgbClr val="689CCA"/>
    <a:srgbClr val="045A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440" autoAdjust="0"/>
    <p:restoredTop sz="69006" autoAdjust="0"/>
  </p:normalViewPr>
  <p:slideViewPr>
    <p:cSldViewPr snapToGrid="0" snapToObjects="1">
      <p:cViewPr varScale="1">
        <p:scale>
          <a:sx n="104" d="100"/>
          <a:sy n="104" d="100"/>
        </p:scale>
        <p:origin x="1362" y="9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2A5B09-A9A8-2644-9E6D-705AA413DA79}" type="datetimeFigureOut">
              <a:rPr lang="de-DE" smtClean="0"/>
              <a:t>26.05.2021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DF7B35-E1B4-904A-9F7F-1474D5483F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75581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B55E56-2990-C745-88B9-6378D75E0E12}" type="datetimeFigureOut">
              <a:rPr lang="de-DE" smtClean="0"/>
              <a:t>26.05.2021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DB3B74-E7C2-B34F-8624-8515ACB005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4734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1745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93841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61988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4576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1038656"/>
            <a:ext cx="8752360" cy="3266654"/>
          </a:xfrm>
          <a:prstGeom prst="rect">
            <a:avLst/>
          </a:prstGeom>
          <a:solidFill>
            <a:srgbClr val="006EC7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>
              <a:solidFill>
                <a:srgbClr val="006EC7"/>
              </a:solidFill>
            </a:endParaRPr>
          </a:p>
        </p:txBody>
      </p:sp>
      <p:sp>
        <p:nvSpPr>
          <p:cNvPr id="9" name="Textfeld 8"/>
          <p:cNvSpPr txBox="1"/>
          <p:nvPr userDrawn="1"/>
        </p:nvSpPr>
        <p:spPr>
          <a:xfrm>
            <a:off x="3624352" y="1698593"/>
            <a:ext cx="5124112" cy="2008934"/>
          </a:xfrm>
          <a:prstGeom prst="rect">
            <a:avLst/>
          </a:prstGeom>
          <a:solidFill>
            <a:srgbClr val="4D8AD2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48000" tIns="234000" rIns="684000" bIns="45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3934890" y="1700479"/>
            <a:ext cx="4504844" cy="1265345"/>
          </a:xfrm>
        </p:spPr>
        <p:txBody>
          <a:bodyPr lIns="252000" tIns="108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3934890" y="1511745"/>
            <a:ext cx="0" cy="2370308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>
            <a:off x="8439734" y="1507252"/>
            <a:ext cx="0" cy="23748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 userDrawn="1"/>
        </p:nvSpPr>
        <p:spPr>
          <a:xfrm>
            <a:off x="8748465" y="1700478"/>
            <a:ext cx="395537" cy="2007048"/>
          </a:xfrm>
          <a:prstGeom prst="rect">
            <a:avLst/>
          </a:prstGeom>
          <a:solidFill>
            <a:srgbClr val="80A5DC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13" name="Rechteck 12"/>
          <p:cNvSpPr/>
          <p:nvPr userDrawn="1"/>
        </p:nvSpPr>
        <p:spPr>
          <a:xfrm>
            <a:off x="2470601" y="4632408"/>
            <a:ext cx="1258226" cy="51109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0" y="1038225"/>
            <a:ext cx="3319463" cy="3267075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20" name="Rechteck 19"/>
          <p:cNvSpPr/>
          <p:nvPr userDrawn="1"/>
        </p:nvSpPr>
        <p:spPr>
          <a:xfrm>
            <a:off x="89647" y="47176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2965825"/>
            <a:ext cx="4503737" cy="741702"/>
          </a:xfrm>
        </p:spPr>
        <p:txBody>
          <a:bodyPr lIns="252000" tIns="108000" rIns="252000" bIns="144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48071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_Standard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 1" descr="PPT_Background_16zu9_RGB_NEU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8656"/>
            <a:ext cx="8747760" cy="3267456"/>
          </a:xfrm>
          <a:prstGeom prst="rect">
            <a:avLst/>
          </a:prstGeom>
        </p:spPr>
      </p:pic>
      <p:sp>
        <p:nvSpPr>
          <p:cNvPr id="21" name="Textfeld 20"/>
          <p:cNvSpPr txBox="1"/>
          <p:nvPr userDrawn="1"/>
        </p:nvSpPr>
        <p:spPr>
          <a:xfrm>
            <a:off x="3624352" y="1698593"/>
            <a:ext cx="5124112" cy="2008934"/>
          </a:xfrm>
          <a:prstGeom prst="rect">
            <a:avLst/>
          </a:prstGeom>
          <a:solidFill>
            <a:srgbClr val="4D8AD2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252000" tIns="234000" rIns="252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cxnSp>
        <p:nvCxnSpPr>
          <p:cNvPr id="23" name="Gerade Verbindung 22"/>
          <p:cNvCxnSpPr/>
          <p:nvPr userDrawn="1"/>
        </p:nvCxnSpPr>
        <p:spPr>
          <a:xfrm>
            <a:off x="3934890" y="1511745"/>
            <a:ext cx="0" cy="2370308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 userDrawn="1"/>
        </p:nvCxnSpPr>
        <p:spPr>
          <a:xfrm>
            <a:off x="8439734" y="1507252"/>
            <a:ext cx="0" cy="23748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5" name="Rechteck 14"/>
          <p:cNvSpPr/>
          <p:nvPr userDrawn="1"/>
        </p:nvSpPr>
        <p:spPr>
          <a:xfrm>
            <a:off x="2470601" y="4632408"/>
            <a:ext cx="1258226" cy="51109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 userDrawn="1"/>
        </p:nvSpPr>
        <p:spPr>
          <a:xfrm>
            <a:off x="89647" y="47176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>
          <a:xfrm>
            <a:off x="3934890" y="1700479"/>
            <a:ext cx="4504844" cy="1265345"/>
          </a:xfrm>
        </p:spPr>
        <p:txBody>
          <a:bodyPr lIns="252000" tIns="108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 bearbeiten</a:t>
            </a:r>
          </a:p>
        </p:txBody>
      </p:sp>
      <p:sp>
        <p:nvSpPr>
          <p:cNvPr id="14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2965825"/>
            <a:ext cx="4503737" cy="741702"/>
          </a:xfrm>
        </p:spPr>
        <p:txBody>
          <a:bodyPr lIns="252000" tIns="108000" rIns="252000" bIns="144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6" name="Rechteck 15"/>
          <p:cNvSpPr/>
          <p:nvPr userDrawn="1"/>
        </p:nvSpPr>
        <p:spPr>
          <a:xfrm>
            <a:off x="8748465" y="1700478"/>
            <a:ext cx="395537" cy="2007048"/>
          </a:xfrm>
          <a:prstGeom prst="rect">
            <a:avLst/>
          </a:prstGeom>
          <a:solidFill>
            <a:srgbClr val="80A5DC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6206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10" name="Inhaltsplatzhalter 9"/>
          <p:cNvSpPr>
            <a:spLocks noGrp="1"/>
          </p:cNvSpPr>
          <p:nvPr>
            <p:ph sz="quarter" idx="13"/>
          </p:nvPr>
        </p:nvSpPr>
        <p:spPr>
          <a:xfrm>
            <a:off x="457200" y="1059582"/>
            <a:ext cx="7983646" cy="3766417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457200" y="689207"/>
            <a:ext cx="7983646" cy="281060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60196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Inhaltsplatzhalter 2"/>
          <p:cNvSpPr>
            <a:spLocks noGrp="1"/>
          </p:cNvSpPr>
          <p:nvPr>
            <p:ph sz="quarter" idx="13"/>
          </p:nvPr>
        </p:nvSpPr>
        <p:spPr>
          <a:xfrm>
            <a:off x="457200" y="1059582"/>
            <a:ext cx="3882920" cy="3766417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Inhaltsplatzhalter 2"/>
          <p:cNvSpPr>
            <a:spLocks noGrp="1"/>
          </p:cNvSpPr>
          <p:nvPr>
            <p:ph sz="quarter" idx="14"/>
          </p:nvPr>
        </p:nvSpPr>
        <p:spPr>
          <a:xfrm>
            <a:off x="4580125" y="1059582"/>
            <a:ext cx="3860721" cy="3766417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457200" y="689207"/>
            <a:ext cx="7983646" cy="281060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638905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6" name="Titelplatzhalter 1"/>
          <p:cNvSpPr>
            <a:spLocks noGrp="1"/>
          </p:cNvSpPr>
          <p:nvPr>
            <p:ph type="title"/>
          </p:nvPr>
        </p:nvSpPr>
        <p:spPr>
          <a:xfrm>
            <a:off x="457200" y="689207"/>
            <a:ext cx="7983646" cy="281060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880025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8558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ti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Bild 14" descr="RKI-Logo_RGB_P300C.tif"/>
          <p:cNvPicPr>
            <a:picLocks noChangeAspect="1"/>
          </p:cNvPicPr>
          <p:nvPr userDrawn="1"/>
        </p:nvPicPr>
        <p:blipFill>
          <a:blip r:embed="rId8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5821" y="234028"/>
            <a:ext cx="1584176" cy="459505"/>
          </a:xfrm>
          <a:prstGeom prst="rect">
            <a:avLst/>
          </a:prstGeom>
        </p:spPr>
      </p:pic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689207"/>
            <a:ext cx="7983646" cy="281060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059582"/>
            <a:ext cx="7983646" cy="375117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64826" y="4917533"/>
            <a:ext cx="1860421" cy="194697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l">
              <a:defRPr sz="1200">
                <a:solidFill>
                  <a:srgbClr val="006EC7"/>
                </a:solidFill>
              </a:defRPr>
            </a:lvl1pPr>
          </a:lstStyle>
          <a:p>
            <a:r>
              <a:rPr lang="de-DE" dirty="0"/>
              <a:t>02.11.15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99792" y="4917533"/>
            <a:ext cx="2895600" cy="194697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l">
              <a:defRPr sz="1200">
                <a:solidFill>
                  <a:srgbClr val="006EC7"/>
                </a:solidFill>
              </a:defRPr>
            </a:lvl1pPr>
          </a:lstStyle>
          <a:p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942862" y="4917533"/>
            <a:ext cx="496872" cy="194697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ctr">
              <a:defRPr sz="1200">
                <a:solidFill>
                  <a:srgbClr val="006EC7"/>
                </a:solidFill>
              </a:defRPr>
            </a:lvl1pPr>
          </a:lstStyle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grpSp>
        <p:nvGrpSpPr>
          <p:cNvPr id="19" name="Gruppierung 18"/>
          <p:cNvGrpSpPr/>
          <p:nvPr userDrawn="1"/>
        </p:nvGrpSpPr>
        <p:grpSpPr>
          <a:xfrm>
            <a:off x="457201" y="4948013"/>
            <a:ext cx="7996881" cy="214219"/>
            <a:chOff x="457200" y="6356350"/>
            <a:chExt cx="7996881" cy="526628"/>
          </a:xfrm>
        </p:grpSpPr>
        <p:cxnSp>
          <p:nvCxnSpPr>
            <p:cNvPr id="12" name="Gerade Verbindung 11"/>
            <p:cNvCxnSpPr/>
            <p:nvPr userDrawn="1"/>
          </p:nvCxnSpPr>
          <p:spPr>
            <a:xfrm>
              <a:off x="7931996" y="6381328"/>
              <a:ext cx="0" cy="501650"/>
            </a:xfrm>
            <a:prstGeom prst="line">
              <a:avLst/>
            </a:prstGeom>
            <a:ln w="6350">
              <a:solidFill>
                <a:srgbClr val="006EC7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 Verbindung 12"/>
            <p:cNvCxnSpPr/>
            <p:nvPr userDrawn="1"/>
          </p:nvCxnSpPr>
          <p:spPr>
            <a:xfrm>
              <a:off x="2594239" y="6366707"/>
              <a:ext cx="0" cy="501650"/>
            </a:xfrm>
            <a:prstGeom prst="line">
              <a:avLst/>
            </a:prstGeom>
            <a:ln w="6350">
              <a:solidFill>
                <a:srgbClr val="006EC7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13"/>
            <p:cNvCxnSpPr/>
            <p:nvPr userDrawn="1"/>
          </p:nvCxnSpPr>
          <p:spPr>
            <a:xfrm>
              <a:off x="457200" y="6356350"/>
              <a:ext cx="0" cy="501650"/>
            </a:xfrm>
            <a:prstGeom prst="line">
              <a:avLst/>
            </a:prstGeom>
            <a:ln w="6350">
              <a:solidFill>
                <a:srgbClr val="006EC7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15"/>
            <p:cNvCxnSpPr/>
            <p:nvPr userDrawn="1"/>
          </p:nvCxnSpPr>
          <p:spPr>
            <a:xfrm>
              <a:off x="8454081" y="6381328"/>
              <a:ext cx="0" cy="501650"/>
            </a:xfrm>
            <a:prstGeom prst="line">
              <a:avLst/>
            </a:prstGeom>
            <a:ln w="6350">
              <a:solidFill>
                <a:srgbClr val="006EC7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feld 6"/>
          <p:cNvSpPr txBox="1"/>
          <p:nvPr userDrawn="1"/>
        </p:nvSpPr>
        <p:spPr>
          <a:xfrm>
            <a:off x="-313267" y="364913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05955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1" r:id="rId4"/>
    <p:sldLayoutId id="2147483654" r:id="rId5"/>
    <p:sldLayoutId id="2147483655" r:id="rId6"/>
  </p:sldLayoutIdLst>
  <p:hf hdr="0"/>
  <p:txStyles>
    <p:titleStyle>
      <a:lvl1pPr algn="l" defTabSz="457200" rtl="0" eaLnBrk="1" latinLnBrk="0" hangingPunct="1">
        <a:lnSpc>
          <a:spcPts val="2150"/>
        </a:lnSpc>
        <a:spcBef>
          <a:spcPct val="0"/>
        </a:spcBef>
        <a:buNone/>
        <a:defRPr sz="2000" b="1" kern="1200">
          <a:solidFill>
            <a:srgbClr val="006EC7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slideLayout" Target="../slideLayouts/slideLayout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77B34D88-053A-4A23-8AA2-B2939CE95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26 May 2021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F9832FA-9BEA-4D3A-9399-85F5463C3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8045722-051D-4991-8B44-49C1224D9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en-US" smtClean="0"/>
              <a:t>1</a:t>
            </a:fld>
            <a:endParaRPr lang="en-US"/>
          </a:p>
        </p:txBody>
      </p:sp>
      <p:sp>
        <p:nvSpPr>
          <p:cNvPr id="112" name="Inhaltsplatzhalter 111">
            <a:extLst>
              <a:ext uri="{FF2B5EF4-FFF2-40B4-BE49-F238E27FC236}">
                <a16:creationId xmlns:a16="http://schemas.microsoft.com/office/drawing/2014/main" id="{0E12A524-F109-4DD4-B65F-7A76ED0E29D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96591" y="1479176"/>
            <a:ext cx="7983646" cy="3051737"/>
          </a:xfrm>
        </p:spPr>
        <p:txBody>
          <a:bodyPr>
            <a:normAutofit/>
          </a:bodyPr>
          <a:lstStyle/>
          <a:p>
            <a:r>
              <a:rPr lang="en-US" sz="1800" dirty="0"/>
              <a:t>Recognition of “fully vaccinated”-status, vaccination schemes and vaccination certificates and exemptions from testing and quarantine during international travel, February - May 2021 </a:t>
            </a:r>
          </a:p>
          <a:p>
            <a:endParaRPr lang="en-US" sz="1800" dirty="0"/>
          </a:p>
          <a:p>
            <a:r>
              <a:rPr lang="en-US" sz="1800" dirty="0"/>
              <a:t>Full vaccination coverage </a:t>
            </a:r>
          </a:p>
          <a:p>
            <a:pPr lvl="1"/>
            <a:r>
              <a:rPr lang="de-DE" sz="1600" dirty="0"/>
              <a:t>Germany (11.21%), France (13.15%), United Kingdom (29.88%), Bahrain (37.27%), United States (39.28%), Israel (58.89%), </a:t>
            </a:r>
            <a:r>
              <a:rPr lang="de-DE" sz="1600" dirty="0" err="1"/>
              <a:t>Seychelles</a:t>
            </a:r>
            <a:r>
              <a:rPr lang="de-DE" sz="1600" dirty="0"/>
              <a:t> (62.67%) </a:t>
            </a:r>
            <a:r>
              <a:rPr lang="de-DE" sz="1600" dirty="0" err="1"/>
              <a:t>as</a:t>
            </a:r>
            <a:r>
              <a:rPr lang="de-DE" sz="1600" dirty="0"/>
              <a:t> </a:t>
            </a:r>
            <a:r>
              <a:rPr lang="de-DE" sz="1600" dirty="0" err="1"/>
              <a:t>of</a:t>
            </a:r>
            <a:r>
              <a:rPr lang="de-DE" sz="1600" dirty="0"/>
              <a:t> </a:t>
            </a:r>
            <a:r>
              <a:rPr lang="de-DE" sz="1600" dirty="0" err="1"/>
              <a:t>week</a:t>
            </a:r>
            <a:r>
              <a:rPr lang="de-DE" sz="1600" dirty="0"/>
              <a:t> 19, 2021 (</a:t>
            </a:r>
            <a:r>
              <a:rPr lang="de-DE" sz="1600" dirty="0" err="1"/>
              <a:t>Our</a:t>
            </a:r>
            <a:r>
              <a:rPr lang="de-DE" sz="1600" dirty="0"/>
              <a:t> World in Data)</a:t>
            </a:r>
          </a:p>
          <a:p>
            <a:endParaRPr lang="de-DE" sz="1600" dirty="0"/>
          </a:p>
          <a:p>
            <a:pPr lvl="1"/>
            <a:endParaRPr lang="de-DE" sz="1200" dirty="0"/>
          </a:p>
        </p:txBody>
      </p:sp>
      <p:sp>
        <p:nvSpPr>
          <p:cNvPr id="111" name="Titel 110">
            <a:extLst>
              <a:ext uri="{FF2B5EF4-FFF2-40B4-BE49-F238E27FC236}">
                <a16:creationId xmlns:a16="http://schemas.microsoft.com/office/drawing/2014/main" id="{C3C04818-F5A1-44BB-A656-FE4419E683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9207"/>
            <a:ext cx="7983646" cy="564257"/>
          </a:xfrm>
        </p:spPr>
        <p:txBody>
          <a:bodyPr/>
          <a:lstStyle/>
          <a:p>
            <a:r>
              <a:rPr lang="en-US" dirty="0"/>
              <a:t>COVID-19 Containment Measures Analysis</a:t>
            </a:r>
            <a:br>
              <a:rPr lang="en-US" dirty="0"/>
            </a:br>
            <a:endParaRPr lang="en-US" dirty="0"/>
          </a:p>
        </p:txBody>
      </p:sp>
      <p:sp>
        <p:nvSpPr>
          <p:cNvPr id="5" name="OTLSHAPE_TB_00000000000000000000000000000000_LeftEndCaps" hidden="1">
            <a:extLst>
              <a:ext uri="{FF2B5EF4-FFF2-40B4-BE49-F238E27FC236}">
                <a16:creationId xmlns:a16="http://schemas.microsoft.com/office/drawing/2014/main" id="{E8A452D0-08E5-4F4E-9A82-60A534960EA4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-221339" y="12700"/>
            <a:ext cx="469900" cy="27699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de-DE" b="1">
                <a:solidFill>
                  <a:srgbClr val="ED7D31"/>
                </a:solidFill>
                <a:latin typeface="Calibri" panose="020F0502020204030204" pitchFamily="34" charset="0"/>
              </a:rPr>
              <a:t>2021</a:t>
            </a:r>
            <a:endParaRPr lang="de-DE" b="1" dirty="0">
              <a:solidFill>
                <a:srgbClr val="ED7D31"/>
              </a:solidFill>
              <a:latin typeface="Calibri" panose="020F0502020204030204" pitchFamily="34" charset="0"/>
            </a:endParaRPr>
          </a:p>
        </p:txBody>
      </p:sp>
      <p:sp>
        <p:nvSpPr>
          <p:cNvPr id="82" name="OTLSHAPE_TB_00000000000000000000000000000000_RightEndCaps" hidden="1">
            <a:extLst>
              <a:ext uri="{FF2B5EF4-FFF2-40B4-BE49-F238E27FC236}">
                <a16:creationId xmlns:a16="http://schemas.microsoft.com/office/drawing/2014/main" id="{5018C593-5ABD-4987-AA43-AE851D33EC2D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-221339" y="12700"/>
            <a:ext cx="469900" cy="27699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de-DE" b="1">
                <a:solidFill>
                  <a:srgbClr val="ED7D31"/>
                </a:solidFill>
                <a:latin typeface="Calibri" panose="020F0502020204030204" pitchFamily="34" charset="0"/>
              </a:rPr>
              <a:t>2021</a:t>
            </a:r>
          </a:p>
        </p:txBody>
      </p:sp>
      <p:sp>
        <p:nvSpPr>
          <p:cNvPr id="8" name="OTLSHAPE_TB_00000000000000000000000000000000_ElapsedTime" hidden="1">
            <a:extLst>
              <a:ext uri="{FF2B5EF4-FFF2-40B4-BE49-F238E27FC236}">
                <a16:creationId xmlns:a16="http://schemas.microsoft.com/office/drawing/2014/main" id="{3E25FAF4-623C-42E9-956F-25D23764E57A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0" y="0"/>
            <a:ext cx="0" cy="0"/>
          </a:xfrm>
          <a:prstGeom prst="roundRect">
            <a:avLst/>
          </a:prstGeom>
          <a:solidFill>
            <a:srgbClr val="FF0000">
              <a:alpha val="29804"/>
            </a:srgbClr>
          </a:solidFill>
          <a:ln w="9525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 w="12700" h="139700"/>
          </a:sp3d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accent1">
                    <a:shade val="95000"/>
                    <a:satMod val="105000"/>
                  </a:schemeClr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OTLSHAPE_TB_00000000000000000000000000000000_TodayMarkerShape" hidden="1">
            <a:extLst>
              <a:ext uri="{FF2B5EF4-FFF2-40B4-BE49-F238E27FC236}">
                <a16:creationId xmlns:a16="http://schemas.microsoft.com/office/drawing/2014/main" id="{33F2D84C-42B2-4D8B-A9C1-7B83E8C67CFF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7630153" y="4111625"/>
            <a:ext cx="76200" cy="84667"/>
          </a:xfrm>
          <a:prstGeom prst="triangle">
            <a:avLst/>
          </a:prstGeom>
          <a:solidFill>
            <a:srgbClr val="FF0000"/>
          </a:solidFill>
          <a:ln w="952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accent1">
                    <a:shade val="95000"/>
                    <a:satMod val="105000"/>
                  </a:schemeClr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OTLSHAPE_TB_00000000000000000000000000000000_TodayMarkerText" hidden="1">
            <a:extLst>
              <a:ext uri="{FF2B5EF4-FFF2-40B4-BE49-F238E27FC236}">
                <a16:creationId xmlns:a16="http://schemas.microsoft.com/office/drawing/2014/main" id="{86DBCD31-A6DD-4DB3-8DE4-1E042A5451F8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7033660" y="4196292"/>
            <a:ext cx="0" cy="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de-DE" sz="1200" spc="-12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0073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933F290-9BFE-4435-B775-F99367353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26 May 2021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1A35B76-CDA6-4C69-8EF4-2763799AE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2</a:t>
            </a:fld>
            <a:endParaRPr lang="de-DE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E0E6BAB-685B-4A86-97B7-1C555FA65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9207"/>
            <a:ext cx="7983646" cy="282129"/>
          </a:xfrm>
        </p:spPr>
        <p:txBody>
          <a:bodyPr/>
          <a:lstStyle/>
          <a:p>
            <a:r>
              <a:rPr lang="en-US" dirty="0"/>
              <a:t>COVID-19 Incidence and Full Vaccination Coverage, February – May 2021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E3FF3DF3-F2EA-4C47-82B9-8C30EF9201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71336"/>
            <a:ext cx="9144000" cy="4172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5003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1432B0F-48C2-4E81-8562-205C3D826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26 May 2021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673D418-F5FD-4C14-B39F-E85CE62C1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A8C7A48-18F5-4CD6-88A6-AF240EF7C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3</a:t>
            </a:fld>
            <a:endParaRPr lang="de-DE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A3C41FC4-E81F-496D-A536-A9918144B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Heatmap</a:t>
            </a:r>
            <a:r>
              <a:rPr lang="de-DE" dirty="0"/>
              <a:t> COVID-19 Containment </a:t>
            </a:r>
            <a:r>
              <a:rPr lang="de-DE" dirty="0" err="1"/>
              <a:t>Measures</a:t>
            </a:r>
            <a:endParaRPr lang="de-DE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4B1E71DD-C1A0-4264-B6F3-F247C01EEC8E}"/>
              </a:ext>
            </a:extLst>
          </p:cNvPr>
          <p:cNvSpPr txBox="1"/>
          <p:nvPr/>
        </p:nvSpPr>
        <p:spPr>
          <a:xfrm>
            <a:off x="6985085" y="721028"/>
            <a:ext cx="21589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/>
              <a:t>Source: Oxford COVID-19 Government Response Tracker/</a:t>
            </a:r>
            <a:r>
              <a:rPr lang="de-DE" sz="800" dirty="0" err="1"/>
              <a:t>Our</a:t>
            </a:r>
            <a:r>
              <a:rPr lang="de-DE" sz="800" dirty="0"/>
              <a:t> World in Data.  </a:t>
            </a:r>
          </a:p>
        </p:txBody>
      </p:sp>
      <p:pic>
        <p:nvPicPr>
          <p:cNvPr id="13" name="Inhaltsplatzhalter 12">
            <a:extLst>
              <a:ext uri="{FF2B5EF4-FFF2-40B4-BE49-F238E27FC236}">
                <a16:creationId xmlns:a16="http://schemas.microsoft.com/office/drawing/2014/main" id="{6D9E0A67-1AF4-4E6B-8F79-92BCCFBA67EE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3"/>
          <a:stretch>
            <a:fillRect/>
          </a:stretch>
        </p:blipFill>
        <p:spPr>
          <a:xfrm>
            <a:off x="457200" y="1059583"/>
            <a:ext cx="4106863" cy="3728964"/>
          </a:xfrm>
        </p:spPr>
      </p:pic>
      <p:pic>
        <p:nvPicPr>
          <p:cNvPr id="16" name="Inhaltsplatzhalter 15">
            <a:extLst>
              <a:ext uri="{FF2B5EF4-FFF2-40B4-BE49-F238E27FC236}">
                <a16:creationId xmlns:a16="http://schemas.microsoft.com/office/drawing/2014/main" id="{5B1BE9ED-8C12-4B3B-B0A2-FCFB69799F01}"/>
              </a:ext>
            </a:extLst>
          </p:cNvPr>
          <p:cNvPicPr>
            <a:picLocks noGrp="1" noChangeAspect="1"/>
          </p:cNvPicPr>
          <p:nvPr>
            <p:ph sz="quarter" idx="14"/>
          </p:nvPr>
        </p:nvPicPr>
        <p:blipFill>
          <a:blip r:embed="rId4"/>
          <a:stretch>
            <a:fillRect/>
          </a:stretch>
        </p:blipFill>
        <p:spPr>
          <a:xfrm>
            <a:off x="4579938" y="1068819"/>
            <a:ext cx="4106862" cy="3728964"/>
          </a:xfrm>
        </p:spPr>
      </p:pic>
    </p:spTree>
    <p:extLst>
      <p:ext uri="{BB962C8B-B14F-4D97-AF65-F5344CB8AC3E}">
        <p14:creationId xmlns:p14="http://schemas.microsoft.com/office/powerpoint/2010/main" val="4030626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F5A5B195-7823-4FE6-89E0-825B21BA9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26 May 2021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AF684A2F-568D-434A-B005-96BCD301D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545836D-0D66-4842-AD42-5D10B2AD5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4</a:t>
            </a:fld>
            <a:endParaRPr lang="de-DE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77E5FD72-364E-422B-8830-7EA748FD1D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9207"/>
            <a:ext cx="7983646" cy="281060"/>
          </a:xfrm>
        </p:spPr>
        <p:txBody>
          <a:bodyPr/>
          <a:lstStyle/>
          <a:p>
            <a:r>
              <a:rPr lang="de-DE" dirty="0"/>
              <a:t>Mutual Recognition </a:t>
            </a:r>
            <a:r>
              <a:rPr lang="de-DE" dirty="0" err="1"/>
              <a:t>of</a:t>
            </a:r>
            <a:r>
              <a:rPr lang="de-DE" dirty="0"/>
              <a:t> „Fully </a:t>
            </a:r>
            <a:r>
              <a:rPr lang="de-DE" dirty="0" err="1"/>
              <a:t>Vaccinated</a:t>
            </a:r>
            <a:r>
              <a:rPr lang="de-DE" dirty="0"/>
              <a:t>“-Status and Travel </a:t>
            </a:r>
            <a:r>
              <a:rPr lang="de-DE" dirty="0" err="1"/>
              <a:t>Exemptions</a:t>
            </a:r>
            <a:endParaRPr lang="de-DE" dirty="0"/>
          </a:p>
        </p:txBody>
      </p:sp>
      <p:sp>
        <p:nvSpPr>
          <p:cNvPr id="9" name="Inhaltsplatzhalter 4">
            <a:extLst>
              <a:ext uri="{FF2B5EF4-FFF2-40B4-BE49-F238E27FC236}">
                <a16:creationId xmlns:a16="http://schemas.microsoft.com/office/drawing/2014/main" id="{88B49D95-CB90-4EE2-9F02-AA570EE2CFE7}"/>
              </a:ext>
            </a:extLst>
          </p:cNvPr>
          <p:cNvSpPr txBox="1">
            <a:spLocks/>
          </p:cNvSpPr>
          <p:nvPr/>
        </p:nvSpPr>
        <p:spPr>
          <a:xfrm>
            <a:off x="457200" y="1312606"/>
            <a:ext cx="7983646" cy="326689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342900" indent="-342900" algn="l" defTabSz="457200" rtl="0" eaLnBrk="1" latinLnBrk="0" hangingPunct="1">
              <a:spcBef>
                <a:spcPts val="432"/>
              </a:spcBef>
              <a:buClr>
                <a:srgbClr val="006EC7"/>
              </a:buClr>
              <a:buFont typeface="Wingdings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432"/>
              </a:spcBef>
              <a:buClr>
                <a:srgbClr val="006EC7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432"/>
              </a:spcBef>
              <a:buClr>
                <a:srgbClr val="006EC7"/>
              </a:buClr>
              <a:buFont typeface="Wingdings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432"/>
              </a:spcBef>
              <a:buClr>
                <a:srgbClr val="006EC7"/>
              </a:buClr>
              <a:buFont typeface="Wingdings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432"/>
              </a:spcBef>
              <a:buClr>
                <a:srgbClr val="006EC7"/>
              </a:buClr>
              <a:buFont typeface="Wingdings" charset="2"/>
              <a:buChar char="§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endParaRPr lang="de-DE" dirty="0"/>
          </a:p>
          <a:p>
            <a:pPr marL="0" indent="0">
              <a:buFont typeface="Wingdings" charset="2"/>
              <a:buNone/>
            </a:pPr>
            <a:endParaRPr lang="en-US" dirty="0"/>
          </a:p>
          <a:p>
            <a:endParaRPr lang="en-US" dirty="0"/>
          </a:p>
          <a:p>
            <a:pPr marL="0" indent="0">
              <a:buFont typeface="Wingdings" charset="2"/>
              <a:buNone/>
            </a:pPr>
            <a:endParaRPr lang="en-US" dirty="0"/>
          </a:p>
        </p:txBody>
      </p:sp>
      <p:sp>
        <p:nvSpPr>
          <p:cNvPr id="10" name="Inhaltsplatzhalter 4">
            <a:extLst>
              <a:ext uri="{FF2B5EF4-FFF2-40B4-BE49-F238E27FC236}">
                <a16:creationId xmlns:a16="http://schemas.microsoft.com/office/drawing/2014/main" id="{793FA290-EB5B-4491-9B08-382A1D14F357}"/>
              </a:ext>
            </a:extLst>
          </p:cNvPr>
          <p:cNvSpPr txBox="1">
            <a:spLocks/>
          </p:cNvSpPr>
          <p:nvPr/>
        </p:nvSpPr>
        <p:spPr>
          <a:xfrm>
            <a:off x="609600" y="1465006"/>
            <a:ext cx="7983646" cy="326689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342900" indent="-342900" algn="l" defTabSz="457200" rtl="0" eaLnBrk="1" latinLnBrk="0" hangingPunct="1">
              <a:spcBef>
                <a:spcPts val="432"/>
              </a:spcBef>
              <a:buClr>
                <a:srgbClr val="006EC7"/>
              </a:buClr>
              <a:buFont typeface="Wingdings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432"/>
              </a:spcBef>
              <a:buClr>
                <a:srgbClr val="006EC7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432"/>
              </a:spcBef>
              <a:buClr>
                <a:srgbClr val="006EC7"/>
              </a:buClr>
              <a:buFont typeface="Wingdings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432"/>
              </a:spcBef>
              <a:buClr>
                <a:srgbClr val="006EC7"/>
              </a:buClr>
              <a:buFont typeface="Wingdings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432"/>
              </a:spcBef>
              <a:buClr>
                <a:srgbClr val="006EC7"/>
              </a:buClr>
              <a:buFont typeface="Wingdings" charset="2"/>
              <a:buChar char="§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lnSpc>
                <a:spcPct val="90000"/>
              </a:lnSpc>
              <a:buNone/>
            </a:pPr>
            <a:endParaRPr lang="en-US" dirty="0"/>
          </a:p>
          <a:p>
            <a:endParaRPr lang="en-US" dirty="0"/>
          </a:p>
          <a:p>
            <a:pPr marL="0" indent="0">
              <a:buFont typeface="Wingdings" charset="2"/>
              <a:buNone/>
            </a:pPr>
            <a:endParaRPr lang="en-US" dirty="0"/>
          </a:p>
        </p:txBody>
      </p:sp>
      <p:sp>
        <p:nvSpPr>
          <p:cNvPr id="14" name="Inhaltsplatzhalter 4">
            <a:extLst>
              <a:ext uri="{FF2B5EF4-FFF2-40B4-BE49-F238E27FC236}">
                <a16:creationId xmlns:a16="http://schemas.microsoft.com/office/drawing/2014/main" id="{B601C642-2485-4B3B-8F47-499809C37F9F}"/>
              </a:ext>
            </a:extLst>
          </p:cNvPr>
          <p:cNvSpPr txBox="1">
            <a:spLocks/>
          </p:cNvSpPr>
          <p:nvPr/>
        </p:nvSpPr>
        <p:spPr>
          <a:xfrm>
            <a:off x="762000" y="1308304"/>
            <a:ext cx="7983646" cy="114856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342900" indent="-342900" algn="l" defTabSz="457200" rtl="0" eaLnBrk="1" latinLnBrk="0" hangingPunct="1">
              <a:spcBef>
                <a:spcPts val="432"/>
              </a:spcBef>
              <a:buClr>
                <a:srgbClr val="006EC7"/>
              </a:buClr>
              <a:buFont typeface="Wingdings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432"/>
              </a:spcBef>
              <a:buClr>
                <a:srgbClr val="006EC7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432"/>
              </a:spcBef>
              <a:buClr>
                <a:srgbClr val="006EC7"/>
              </a:buClr>
              <a:buFont typeface="Wingdings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432"/>
              </a:spcBef>
              <a:buClr>
                <a:srgbClr val="006EC7"/>
              </a:buClr>
              <a:buFont typeface="Wingdings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432"/>
              </a:spcBef>
              <a:buClr>
                <a:srgbClr val="006EC7"/>
              </a:buClr>
              <a:buFont typeface="Wingdings" charset="2"/>
              <a:buChar char="§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90000"/>
              </a:lnSpc>
            </a:pPr>
            <a:endParaRPr lang="en-US" dirty="0"/>
          </a:p>
          <a:p>
            <a:endParaRPr lang="en-US" dirty="0"/>
          </a:p>
          <a:p>
            <a:pPr marL="0" indent="0">
              <a:buFont typeface="Wingdings" charset="2"/>
              <a:buNone/>
            </a:pPr>
            <a:endParaRPr lang="en-US" dirty="0"/>
          </a:p>
        </p:txBody>
      </p:sp>
      <p:sp>
        <p:nvSpPr>
          <p:cNvPr id="11" name="Inhaltsplatzhalter 10">
            <a:extLst>
              <a:ext uri="{FF2B5EF4-FFF2-40B4-BE49-F238E27FC236}">
                <a16:creationId xmlns:a16="http://schemas.microsoft.com/office/drawing/2014/main" id="{0B5895D6-CE0E-41F4-AC18-0979B727522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e-DE" dirty="0"/>
              <a:t>Variation in </a:t>
            </a:r>
            <a:r>
              <a:rPr lang="de-DE" dirty="0" err="1"/>
              <a:t>accepted</a:t>
            </a:r>
            <a:r>
              <a:rPr lang="de-DE" dirty="0"/>
              <a:t> </a:t>
            </a:r>
            <a:r>
              <a:rPr lang="de-DE" dirty="0" err="1"/>
              <a:t>vaccines</a:t>
            </a:r>
            <a:endParaRPr lang="de-DE" dirty="0"/>
          </a:p>
          <a:p>
            <a:pPr lvl="1"/>
            <a:r>
              <a:rPr lang="de-DE" dirty="0"/>
              <a:t>DEU, FRA (EU), ISR </a:t>
            </a:r>
            <a:r>
              <a:rPr lang="de-DE" dirty="0" err="1"/>
              <a:t>only</a:t>
            </a:r>
            <a:r>
              <a:rPr lang="de-DE" dirty="0"/>
              <a:t> </a:t>
            </a:r>
            <a:r>
              <a:rPr lang="de-DE" dirty="0" err="1"/>
              <a:t>accept</a:t>
            </a:r>
            <a:r>
              <a:rPr lang="de-DE" dirty="0"/>
              <a:t> </a:t>
            </a:r>
            <a:r>
              <a:rPr lang="de-DE" dirty="0" err="1"/>
              <a:t>vaccinations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vaccines</a:t>
            </a:r>
            <a:r>
              <a:rPr lang="de-DE" dirty="0"/>
              <a:t> </a:t>
            </a:r>
            <a:r>
              <a:rPr lang="de-DE" dirty="0" err="1"/>
              <a:t>admitted</a:t>
            </a:r>
            <a:r>
              <a:rPr lang="de-DE" dirty="0"/>
              <a:t> in </a:t>
            </a:r>
            <a:r>
              <a:rPr lang="de-DE" dirty="0" err="1"/>
              <a:t>their</a:t>
            </a:r>
            <a:r>
              <a:rPr lang="de-DE" dirty="0"/>
              <a:t> countries, SYC </a:t>
            </a:r>
            <a:r>
              <a:rPr lang="de-DE" dirty="0" err="1"/>
              <a:t>accepts</a:t>
            </a:r>
            <a:r>
              <a:rPr lang="de-DE" dirty="0"/>
              <a:t> </a:t>
            </a:r>
            <a:r>
              <a:rPr lang="de-DE" dirty="0" err="1"/>
              <a:t>any</a:t>
            </a:r>
            <a:r>
              <a:rPr lang="de-DE" dirty="0"/>
              <a:t> </a:t>
            </a:r>
            <a:r>
              <a:rPr lang="de-DE" dirty="0" err="1"/>
              <a:t>vaccine</a:t>
            </a:r>
            <a:endParaRPr lang="de-DE" dirty="0"/>
          </a:p>
          <a:p>
            <a:endParaRPr lang="de-DE" dirty="0"/>
          </a:p>
          <a:p>
            <a:r>
              <a:rPr lang="de-DE" dirty="0"/>
              <a:t>Patchwork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vaccination</a:t>
            </a:r>
            <a:r>
              <a:rPr lang="de-DE" dirty="0"/>
              <a:t> </a:t>
            </a:r>
            <a:r>
              <a:rPr lang="de-DE" dirty="0" err="1"/>
              <a:t>certificates</a:t>
            </a:r>
            <a:endParaRPr lang="de-DE" dirty="0"/>
          </a:p>
          <a:p>
            <a:endParaRPr lang="de-DE" dirty="0"/>
          </a:p>
          <a:p>
            <a:r>
              <a:rPr lang="de-DE" dirty="0"/>
              <a:t>BHR, DEU </a:t>
            </a:r>
            <a:r>
              <a:rPr lang="de-DE" dirty="0" err="1"/>
              <a:t>grant</a:t>
            </a:r>
            <a:r>
              <a:rPr lang="de-DE" dirty="0"/>
              <a:t> </a:t>
            </a:r>
            <a:r>
              <a:rPr lang="de-DE" dirty="0" err="1"/>
              <a:t>exemptions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testing</a:t>
            </a:r>
            <a:r>
              <a:rPr lang="de-DE" dirty="0"/>
              <a:t> </a:t>
            </a:r>
            <a:r>
              <a:rPr lang="de-DE" dirty="0" err="1"/>
              <a:t>requirements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international </a:t>
            </a:r>
            <a:r>
              <a:rPr lang="de-DE" dirty="0" err="1"/>
              <a:t>travelers</a:t>
            </a:r>
            <a:r>
              <a:rPr lang="de-DE" dirty="0"/>
              <a:t> </a:t>
            </a:r>
            <a:r>
              <a:rPr lang="de-DE" dirty="0" err="1"/>
              <a:t>under</a:t>
            </a:r>
            <a:r>
              <a:rPr lang="de-DE" dirty="0"/>
              <a:t> </a:t>
            </a:r>
            <a:r>
              <a:rPr lang="de-DE" dirty="0" err="1"/>
              <a:t>certain</a:t>
            </a:r>
            <a:r>
              <a:rPr lang="de-DE" dirty="0"/>
              <a:t> </a:t>
            </a:r>
            <a:r>
              <a:rPr lang="de-DE" dirty="0" err="1"/>
              <a:t>conditions</a:t>
            </a:r>
            <a:endParaRPr lang="de-DE" dirty="0"/>
          </a:p>
          <a:p>
            <a:endParaRPr lang="de-DE" dirty="0"/>
          </a:p>
          <a:p>
            <a:r>
              <a:rPr lang="de-DE" dirty="0"/>
              <a:t>BHR, DEU, ISR, USA countries </a:t>
            </a:r>
            <a:r>
              <a:rPr lang="de-DE" dirty="0" err="1"/>
              <a:t>grant</a:t>
            </a:r>
            <a:r>
              <a:rPr lang="de-DE" dirty="0"/>
              <a:t> </a:t>
            </a:r>
            <a:r>
              <a:rPr lang="de-DE" dirty="0" err="1"/>
              <a:t>exemptions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quarantine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international </a:t>
            </a:r>
            <a:r>
              <a:rPr lang="de-DE" dirty="0" err="1"/>
              <a:t>travelers</a:t>
            </a:r>
            <a:r>
              <a:rPr lang="de-DE" dirty="0"/>
              <a:t> </a:t>
            </a:r>
            <a:r>
              <a:rPr lang="de-DE" dirty="0" err="1"/>
              <a:t>under</a:t>
            </a:r>
            <a:r>
              <a:rPr lang="de-DE" dirty="0"/>
              <a:t> </a:t>
            </a:r>
            <a:r>
              <a:rPr lang="de-DE" dirty="0" err="1"/>
              <a:t>certain</a:t>
            </a:r>
            <a:r>
              <a:rPr lang="de-DE" dirty="0"/>
              <a:t> </a:t>
            </a:r>
            <a:r>
              <a:rPr lang="de-DE" dirty="0" err="1"/>
              <a:t>conditions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93031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1432B0F-48C2-4E81-8562-205C3D826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26 </a:t>
            </a:r>
            <a:r>
              <a:rPr lang="en-US" dirty="0"/>
              <a:t>May 2021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673D418-F5FD-4C14-B39F-E85CE62C1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A8C7A48-18F5-4CD6-88A6-AF240EF7C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5</a:t>
            </a:fld>
            <a:endParaRPr lang="de-DE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8F4B017A-991B-433E-AD16-638076AAB0D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7200" y="1312606"/>
            <a:ext cx="7983646" cy="326689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More </a:t>
            </a:r>
            <a:r>
              <a:rPr lang="de-DE" dirty="0"/>
              <a:t>countries </a:t>
            </a:r>
            <a:r>
              <a:rPr lang="de-DE" dirty="0" err="1"/>
              <a:t>grant</a:t>
            </a:r>
            <a:r>
              <a:rPr lang="de-DE" dirty="0"/>
              <a:t> </a:t>
            </a:r>
            <a:r>
              <a:rPr lang="de-DE" dirty="0" err="1"/>
              <a:t>exemptions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quarantine</a:t>
            </a:r>
            <a:r>
              <a:rPr lang="de-DE" dirty="0"/>
              <a:t> after international </a:t>
            </a:r>
            <a:r>
              <a:rPr lang="de-DE" dirty="0" err="1"/>
              <a:t>travel</a:t>
            </a:r>
            <a:r>
              <a:rPr lang="de-DE" dirty="0"/>
              <a:t> </a:t>
            </a:r>
            <a:r>
              <a:rPr lang="de-DE" dirty="0" err="1"/>
              <a:t>than</a:t>
            </a:r>
            <a:r>
              <a:rPr lang="de-DE" dirty="0"/>
              <a:t> </a:t>
            </a:r>
            <a:r>
              <a:rPr lang="de-DE" dirty="0" err="1"/>
              <a:t>exemptions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testing</a:t>
            </a:r>
            <a:r>
              <a:rPr lang="de-DE" dirty="0"/>
              <a:t> </a:t>
            </a:r>
            <a:r>
              <a:rPr lang="de-DE" dirty="0" err="1"/>
              <a:t>before</a:t>
            </a:r>
            <a:r>
              <a:rPr lang="de-DE" dirty="0"/>
              <a:t> </a:t>
            </a:r>
            <a:r>
              <a:rPr lang="de-DE" dirty="0" err="1"/>
              <a:t>travel</a:t>
            </a:r>
            <a:endParaRPr lang="de-DE" dirty="0"/>
          </a:p>
          <a:p>
            <a:pPr lvl="1">
              <a:lnSpc>
                <a:spcPct val="90000"/>
              </a:lnSpc>
            </a:pPr>
            <a:r>
              <a:rPr lang="de-DE" dirty="0"/>
              <a:t>Risk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cross-country</a:t>
            </a:r>
            <a:r>
              <a:rPr lang="de-DE" dirty="0"/>
              <a:t> </a:t>
            </a:r>
            <a:r>
              <a:rPr lang="de-DE" dirty="0" err="1"/>
              <a:t>transmission</a:t>
            </a:r>
            <a:r>
              <a:rPr lang="de-DE" dirty="0"/>
              <a:t>?</a:t>
            </a: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Obstacles to international travel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Uneven recognition of vaccines, no internationally agreed vaccination certificate (yet)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Governments should recognize international travelers’ vaccination status on the basis of scientific evidence</a:t>
            </a:r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A3C41FC4-E81F-496D-A536-A9918144B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Risks and Policy Recommendations</a:t>
            </a:r>
          </a:p>
        </p:txBody>
      </p:sp>
    </p:spTree>
    <p:extLst>
      <p:ext uri="{BB962C8B-B14F-4D97-AF65-F5344CB8AC3E}">
        <p14:creationId xmlns:p14="http://schemas.microsoft.com/office/powerpoint/2010/main" val="175121173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m51bGwsIlZlcnNpb24iOnsiJGlkIjoiMiIsIlZlcnNpb24iOiIzLjMuMiIsIk9yaWdpbmFsQXNzZW1ibHlWZXJzaW9uIjoiNS4wMC4wMS4wMCIsIkVkaXRpb24iOiJQcm8iLCJJc1BsdXNFZGl0aW9uIjp0cnVlLCJJc1Byb0VkaXRpb24iOnRydWV9LCJFZmZlY3QiOjEsIlN0eWxlIjp7IiRpZCI6IjMiLCJUaW1lYmFuZFN0eWxlIjp7IiRpZCI6IjQiLCJTY2FsZU1hcmtpbmciOjEsIlNoYXBlIjoxMCwiU2hhcGVTdHlsZSI6eyIkaWQiOiI1IiwiTWFyZ2luIjp7IiRpZCI6IjYiLCJUb3AiOjAsIkxlZnQiOjEwLCJSaWdodCI6MTAsIkJvdHRvbSI6MH0sIlBhZGRpbmciOnsiJGlkIjoiNyIsIlRvcCI6MywiTGVmdCI6MCwiUmlnaHQiOjAsIkJvdHRvbSI6M30sIkJhY2tncm91bmQiOnsiJGlkIjoiOCIsIkNvbG9yIjp7IiRpZCI6IjkiLCJBIjoyNTUsIlIiOjc5LCJHIjoxMjksIkIiOjE4OX19LCJJc1Zpc2libGUiOnRydWUsIldpZHRoIjo4NTguMCwiSGVpZ2h0IjoyMC4wLCJCb3JkZXJTdHlsZSI6eyIkaWQiOiIxMCIsIkxpbmVDb2xvciI6eyIkaWQiOiIxMSIsIiR0eXBlIjoiTkxSRS5Db21tb24uRG9tLlNvbGlkQ29sb3JCcnVzaCwgTkxSRS5Db21tb24iLCJDb2xvciI6eyIkaWQiOiIxMiIsIkEiOjI1NSwiUiI6MjU1LCJHIjowLCJCIjowfX0sIkxpbmVXZWlnaHQiOjAuMCwiTGluZVR5cGUiOjAsIlBhcmVudFN0eWxlIjpudWxsfSwiUGFyZW50U3R5bGUiOm51bGx9LCJSaWdodEVuZENhcHNTdHlsZSI6eyIkaWQiOiIxMyIsIkZvbnRTZXR0aW5ncyI6eyIkaWQiOiIxNCIsIkZvbnRTaXplIjoxOCwiRm9udE5hbWUiOiJDYWxpYnJpIiwiSXNCb2xkIjp0cnVlLCJJc0l0YWxpYyI6ZmFsc2UsIklzVW5kZXJsaW5lZCI6ZmFsc2UsIlBhcmVudFN0eWxlIjpudWxsfSwiQXV0b1NpemUiOjAsIkZvcmVncm91bmQiOnsiJGlkIjoiMTUiLCJDb2xvciI6eyIkaWQiOiIxNiIsIkEiOjI1NSwiUiI6MjM3LCJHIjoxMjUsIkIiOjQ5fX0sIk1heFdpZHRoIjoiSW5maW5pdHkiLCJNYXhIZWlnaHQiOiJJbmZpbml0eSIsIlNtYXJ0Rm9yZWdyb3VuZElzQWN0aXZlIjpmYWxzZSwiSG9yaXpvbnRhbEFsaWdubWVudCI6MCwiVmVydGljYWxBbGlnbm1lbnQiOjAsIlNtYXJ0Rm9yZWdyb3VuZCI6bnVsbCwiQmFja2dyb3VuZEZpbGxUeXBlIjowLCJNYXJnaW4iOnsiJGlkIjoiMTciLCJUb3AiOjAsIkxlZnQiOjAsIlJpZ2h0IjoyMCwiQm90dG9tIjowfSwiUGFkZGluZyI6eyIkaWQiOiIxOCIsIlRvcCI6MCwiTGVmdCI6MCwiUmlnaHQiOjAsIkJvdHRvbSI6MH0sIkJhY2tncm91bmQiOnsiJGlkIjoiMTkiLCJDb2xvciI6eyIkaWQiOiIyMCIsIkEiOjg5LCJSIjowLCJHIjowLCJCIjowfX0sIklzVmlzaWJsZSI6ZmFsc2UsIldpZHRoIjowLjAsIkhlaWdodCI6MC4wLCJCb3JkZXJTdHlsZSI6bnVsbCwiUGFyZW50U3R5bGUiOm51bGx9LCJMZWZ0RW5kQ2Fwc1N0eWxlIjp7IiRpZCI6IjIxIiwiRm9udFNldHRpbmdzIjp7IiRpZCI6IjIyIiwiRm9udFNpemUiOjE4LCJGb250TmFtZSI6IkNhbGlicmkiLCJJc0JvbGQiOnRydWUsIklzSXRhbGljIjpmYWxzZSwiSXNVbmRlcmxpbmVkIjpmYWxzZSwiUGFyZW50U3R5bGUiOm51bGx9LCJBdXRvU2l6ZSI6MCwiRm9yZWdyb3VuZCI6eyIkaWQiOiIyMyIsIkNvbG9yIjp7IiRpZCI6IjI0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yNSIsIlRvcCI6MCwiTGVmdCI6MjAsIlJpZ2h0IjowLCJCb3R0b20iOjB9LCJQYWRkaW5nIjp7IiRpZCI6IjI2IiwiVG9wIjowLCJMZWZ0IjowLCJSaWdodCI6MCwiQm90dG9tIjowfSwiQmFja2dyb3VuZCI6eyIkaWQiOiIyNyIsIkNvbG9yIjp7IiRyZWYiOiIyMCJ9fSwiSXNWaXNpYmxlIjpmYWxzZSwiV2lkdGgiOjAuMCwiSGVpZ2h0IjowLjAsIkJvcmRlclN0eWxlIjpudWxsLCJQYXJlbnRTdHlsZSI6bnVsbH0sIlRvZGF5VGV4dFN0eWxlIjp7IiRpZCI6IjI4IiwiRm9udFNldHRpbmdzIjp7IiRpZCI6IjI5IiwiRm9udFNpemUiOjEyLCJGb250TmFtZSI6IkNhbGlicmkiLCJJc0JvbGQiOmZhbHNlLCJJc0l0YWxpYyI6ZmFsc2UsIklzVW5kZXJsaW5lZCI6ZmFsc2UsIlBhcmVudFN0eWxlIjpudWxsfSwiQXV0b1NpemUiOjAsIkZvcmVncm91bmQiOnsiJGlkIjoiMzAiLCJDb2xvciI6eyIkaWQiOiIzMS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zMiIsIlRvcCI6MCwiTGVmdCI6MCwiUmlnaHQiOjAsIkJvdHRvbSI6MH0sIlBhZGRpbmciOnsiJGlkIjoiMzMiLCJUb3AiOjAsIkxlZnQiOjAsIlJpZ2h0IjowLCJCb3R0b20iOjB9LCJCYWNrZ3JvdW5kIjp7IiRpZCI6IjM0IiwiQ29sb3IiOnsiJHJlZiI6IjIwIn19LCJJc1Zpc2libGUiOnRydWUsIldpZHRoIjowLjAsIkhlaWdodCI6MC4wLCJCb3JkZXJTdHlsZSI6bnVsbCwiUGFyZW50U3R5bGUiOm51bGx9LCJUb2RheU1hcmtlclN0eWxlIjp7IiRpZCI6IjM1IiwiTWFyZ2luIjp7IiRpZCI6IjM2IiwiVG9wIjowLCJMZWZ0IjowLCJSaWdodCI6MCwiQm90dG9tIjowfSwiUGFkZGluZyI6eyIkaWQiOiIzNyIsIlRvcCI6MCwiTGVmdCI6MCwiUmlnaHQiOjAsIkJvdHRvbSI6MH0sIkJhY2tncm91bmQiOnsiJGlkIjoiMzgiLCJDb2xvciI6eyIkaWQiOiIzOSIsIkEiOjI1NSwiUiI6MjU1LCJHIjowLCJCIjowfX0sIklzVmlzaWJsZSI6dHJ1ZSwiV2lkdGgiOjAuMCwiSGVpZ2h0IjowLjAsIkJvcmRlclN0eWxlIjpudWxsLCJQYXJlbnRTdHlsZSI6bnVsbH0sIlNjYWxlU3R5bGUiOnsiJGlkIjoiNDAiLCJTaG93U2VnbWVudFNlcGFyYXRvcnMiOmZhbHNlLCJTZWdtZW50U2VwYXJhdG9yT3BhY2l0eSI6MzAsIkZvbnRTZXR0aW5ncyI6eyIkaWQiOiI0MSIsIkZvbnRTaXplIjoxMiwiRm9udE5hbWUiOiJDYWxpYnJpIiwiSXNCb2xkIjpmYWxzZSwiSXNJdGFsaWMiOmZhbHNlLCJJc1VuZGVybGluZWQiOmZhbHNlLCJQYXJlbnRTdHlsZSI6bnVsbH0sIkF1dG9TaXplIjowLCJGb3JlZ3JvdW5kIjp7IiRpZCI6IjQyIiwiQ29sb3IiOnsiJGlkIjoiNDMiLCJBIjoyNTUsIlIiOjI1NSwiRyI6MjU1LCJCIjoyNTV9fSwiTWF4V2lkdGgiOjIwMC4wLCJNYXhIZWlnaHQiOiJJbmZpbml0eSIsIlNtYXJ0Rm9yZWdyb3VuZElzQWN0aXZlIjpmYWxzZSwiSG9yaXpvbnRhbEFsaWdubWVudCI6MCwiVmVydGljYWxBbGlnbm1lbnQiOjEsIlNtYXJ0Rm9yZWdyb3VuZCI6bnVsbCwiQmFja2dyb3VuZEZpbGxUeXBlIjowLCJNYXJnaW4iOnsiJGlkIjoiNDQiLCJUb3AiOjAsIkxlZnQiOjUsIlJpZ2h0IjowLCJCb3R0b20iOjB9LCJQYWRkaW5nIjp7IiRpZCI6IjQ1IiwiVG9wIjowLCJMZWZ0IjowLCJSaWdodCI6MCwiQm90dG9tIjowfSwiQmFja2dyb3VuZCI6eyIkaWQiOiI0NiIsIkNvbG9yIjp7IiRyZWYiOiIyMCJ9fSwiSXNWaXNpYmxlIjp0cnVlLCJXaWR0aCI6MC4wLCJIZWlnaHQiOjAuMCwiQm9yZGVyU3R5bGUiOm51bGwsIlBhcmVudFN0eWxlIjpudWxsfSwiRWxhcHNlZFRpbWVCYWNrZ3JvdW5kIjp7IiRpZCI6IjQ3IiwiQ29sb3IiOnsiJGlkIjoiNDgiLCJBIjo3NiwiUiI6MjU1LCJHIjowLCJCIjowfX0sIkFwcGVuZFllYXJPblllYXJDaGFuZ2UiOmZhbHNlLCJFbGFwc2VkVGltZUZvcm1hdCI6MCwiVG9kYXlNYXJrZXJQb3NpdGlvbiI6MCwiUXVpY2tQb3NpdGlvbiI6MywiQWJzb2x1dGVQb3NpdGlvbiI6MzAzLjc1LCJNYXJnaW4iOnsiJGlkIjoiNDkiLCJUb3AiOjAsIkxlZnQiOjEwLCJSaWdodCI6MTAsIkJvdHRvbSI6MH0sIlBhZGRpbmciOnsiJGlkIjoiNTAiLCJUb3AiOjAsIkxlZnQiOjAsIlJpZ2h0IjowLCJCb3R0b20iOjB9LCJCYWNrZ3JvdW5kIjp7IiRpZCI6IjUxIiwiQ29sb3IiOnsiJGlkIjoiNTIiLCJBIjoyNTUsIlIiOjQ3LCJHIjo1NCwiQiI6MTUzfX0sIklzVmlzaWJsZSI6dHJ1ZSwiV2lkdGgiOjAuMCwiSGVpZ2h0IjowLjAsIkJvcmRlclN0eWxlIjpudWxsLCJQYXJlbnRTdHlsZSI6bnVsbH0sIkRlZmF1bHRNaWxlc3RvbmVTdHlsZSI6eyIkaWQiOiI1MyIsIlNoYXBlIjoyLCJDb25uZWN0b3JNYXJnaW4iOnsiJGlkIjoiNTQiLCJUb3AiOjAsIkxlZnQiOjIsIlJpZ2h0IjoyLCJCb3R0b20iOjB9LCJDb25uZWN0b3JTdHlsZSI6eyIkaWQiOiI1NSIsIkxpbmVDb2xvciI6eyIkaWQiOiI1NiIsIiR0eXBlIjoiTkxSRS5Db21tb24uRG9tLlNvbGlkQ29sb3JCcnVzaCwgTkxSRS5Db21tb24iLCJDb2xvciI6eyIkaWQiOiI1NyIsIkEiOjEyNywiUiI6OTEsIkciOjE1NSwiQiI6MjEzfX0sIkxpbmVXZWlnaHQiOjEuMCwiTGluZVR5cGUiOjAsIlBhcmVudFN0eWxlIjpudWxsfSwiSXNCZWxvd1RpbWViYW5kIjpmYWxzZSwiUG9zaXRpb25PblRhc2siOjAsIkhpZGVEYXRlIjpmYWxzZSwiU2hhcGVTaXplIjoxLCJTcGFjaW5nIjoyLjAsIlBhZGRpbmciOnsiJGlkIjoiNTgiLCJUb3AiOjcsIkxlZnQiOjMsIlJpZ2h0IjowLCJCb3R0b20iOjJ9LCJTaGFwZVN0eWxlIjp7IiRpZCI6IjU5IiwiTWFyZ2luIjp7IiRpZCI6IjYwIiwiVG9wIjowLCJMZWZ0IjowLCJSaWdodCI6MCwiQm90dG9tIjowfSwiUGFkZGluZyI6eyIkaWQiOiI2MSIsIlRvcCI6MCwiTGVmdCI6MCwiUmlnaHQiOjAsIkJvdHRvbSI6MH0sIkJhY2tncm91bmQiOnsiJGlkIjoiNjIiLCJDb2xvciI6eyIkaWQiOiI2MyIsIkEiOjI1NSwiUiI6MCwiRyI6MTE0LCJCIjoxODh9fSwiSXNWaXNpYmxlIjp0cnVlLCJXaWR0aCI6MTMuMCwiSGVpZ2h0IjoxMy4wLCJCb3JkZXJTdHlsZSI6eyIkaWQiOiI2NCIsIkxpbmVDb2xvciI6eyIkaWQiOiI2NSIsIiR0eXBlIjoiTkxSRS5Db21tb24uRG9tLlNvbGlkQ29sb3JCcnVzaCwgTkxSRS5Db21tb24iLCJDb2xvciI6eyIkaWQiOiI2NiIsIkEiOjI1NSwiUiI6MjU1LCJHIjowLCJCIjowfX0sIkxpbmVXZWlnaHQiOjAuMCwiTGluZVR5cGUiOjAsIlBhcmVudFN0eWxlIjpudWxsfSwiUGFyZW50U3R5bGUiOm51bGx9LCJUaXRsZVN0eWxlIjp7IiRpZCI6IjY3IiwiRm9udFNldHRpbmdzIjp7IiRpZCI6IjY4IiwiRm9udFNpemUiOjExLCJGb250TmFtZSI6IkNhbGlicmkiLCJJc0JvbGQiOnRydWUsIklzSXRhbGljIjpmYWxzZSwiSXNVbmRlcmxpbmVkIjpmYWxzZSwiUGFyZW50U3R5bGUiOm51bGx9LCJBdXRvU2l6ZSI6MCwiRm9yZWdyb3VuZCI6eyIkaWQiOiI2OSIsIkNvbG9yIjp7IiRpZCI6Ijcw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cxIiwiVG9wIjowLCJMZWZ0IjowLCJSaWdodCI6MCwiQm90dG9tIjowfSwiUGFkZGluZyI6eyIkaWQiOiI3MiIsIlRvcCI6MCwiTGVmdCI6MCwiUmlnaHQiOjAsIkJvdHRvbSI6MH0sIkJhY2tncm91bmQiOnsiJGlkIjoiNzMiLCJDb2xvciI6eyIkcmVmIjoiMjAifX0sIklzVmlzaWJsZSI6dHJ1ZSwiV2lkdGgiOjAuMCwiSGVpZ2h0IjowLjAsIkJvcmRlclN0eWxlIjpudWxsLCJQYXJlbnRTdHlsZSI6bnVsbH0sIkRhdGVTdHlsZSI6eyIkaWQiOiI3NCIsIkZvbnRTZXR0aW5ncyI6eyIkaWQiOiI3NSIsIkZvbnRTaXplIjoxMCwiRm9udE5hbWUiOiJDYWxpYnJpIiwiSXNCb2xkIjpmYWxzZSwiSXNJdGFsaWMiOmZhbHNlLCJJc1VuZGVybGluZWQiOmZhbHNlLCJQYXJlbnRTdHlsZSI6bnVsbH0sIkF1dG9TaXplIjowLCJGb3JlZ3JvdW5kIjp7IiRpZCI6Ijc2IiwiQ29sb3IiOnsiJGlkIjoiNzc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c4IiwiVG9wIjowLCJMZWZ0IjowLCJSaWdodCI6MCwiQm90dG9tIjowfSwiUGFkZGluZyI6eyIkaWQiOiI3OSIsIlRvcCI6MCwiTGVmdCI6MCwiUmlnaHQiOjAsIkJvdHRvbSI6MH0sIkJhY2tncm91bmQiOnsiJGlkIjoiODAiLCJDb2xvciI6eyIkcmVmIjoiMjAifX0sIklzVmlzaWJsZSI6dHJ1ZSwiV2lkdGgiOjAuMCwiSGVpZ2h0IjowLjAsIkJvcmRlclN0eWxlIjpudWxsLCJQYXJlbnRTdHlsZSI6bnVsbH0sIkRhdGVGb3JtYXQiOnsiJGlkIjoiODEiLCJGb3JtYXRTdHJpbmciOiJNTU0gZCIsIlNlcGFyYXRvciI6Ii8iLCJVc2VJbnRlcm5hdGlvbmFsRGF0ZUZvcm1hdCI6ZmFsc2UsIkRhdGVJc1Zpc2libGUiOmZhbHNlLCJUaW1lSXNWaXNpYmxlIjp0cnVlLCJIb3VyRGlnaXRzIjoxLCJBbVBtRGVzaWduYXRvciI6MiwiVHJpbTAwTWludXRlcyI6ZmFsc2UsIkxhc3RLbm93blZpc2liaWxpdHlTdGF0ZSI6bnVsbH0sIldlZWtOdW1iZXJpbmciOnsiJGlkIjoiODIiLCJGb3JtYXQiOjAsIklzVmlzaWJsZSI6ZmFsc2UsIkxhc3RLbm93blZpc2liaWxpdHlTdGF0ZSI6ZmFsc2V9LCJJc1Zpc2libGUiOnRydWUsIlBhcmVudFN0eWxlIjpudWxsfSwiRGVmYXVsdFRhc2tTdHlsZSI6eyIkaWQiOiI4MyIsIlNoYXBlIjoxLCJTaGFwZVRoaWNrbmVzcyI6MCwiRHVyYXRpb25Gb3JtYXQiOjcsIkluY2x1ZGVOb25Xb3JraW5nRGF5c0luRHVyYXRpb24iOmZhbHNlLCJQZXJjZW50YWdlQ29tcGxldGVTdHlsZSI6eyIkaWQiOiI4NCIsIkZvbnRTZXR0aW5ncyI6eyIkaWQiOiI4NSIsIkZvbnRTaXplIjoxMCwiRm9udE5hbWUiOiJDYWxpYnJpIiwiSXNCb2xkIjpmYWxzZSwiSXNJdGFsaWMiOmZhbHNlLCJJc1VuZGVybGluZWQiOmZhbHNlLCJQYXJlbnRTdHlsZSI6bnVsbH0sIkF1dG9TaXplIjowLCJGb3JlZ3JvdW5kIjp7IiRpZCI6Ijg2IiwiQ29sb3IiOnsiJGlkIjoiODc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4OCIsIlRvcCI6MCwiTGVmdCI6MCwiUmlnaHQiOjAsIkJvdHRvbSI6MH0sIlBhZGRpbmciOnsiJGlkIjoiODkiLCJUb3AiOjAsIkxlZnQiOjAsIlJpZ2h0IjowLCJCb3R0b20iOjB9LCJCYWNrZ3JvdW5kIjp7IiRpZCI6IjkwIiwiQ29sb3IiOnsiJHJlZiI6IjIwIn19LCJJc1Zpc2libGUiOnRydWUsIldpZHRoIjowLjAsIkhlaWdodCI6MC4wLCJCb3JkZXJTdHlsZSI6bnVsbCwiUGFyZW50U3R5bGUiOm51bGx9LCJEdXJhdGlvblN0eWxlIjp7IiRpZCI6IjkxIiwiRm9udFNldHRpbmdzIjp7IiRpZCI6IjkyIiwiRm9udFNpemUiOjEwLCJGb250TmFtZSI6IkNhbGlicmkiLCJJc0JvbGQiOmZhbHNlLCJJc0l0YWxpYyI6ZmFsc2UsIklzVW5kZXJsaW5lZCI6ZmFsc2UsIlBhcmVudFN0eWxlIjpudWxsfSwiQXV0b1NpemUiOjAsIkZvcmVncm91bmQiOnsiJGlkIjoiOTMiLCJDb2xvciI6eyIkaWQiOiI5N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k1IiwiVG9wIjowLCJMZWZ0IjowLCJSaWdodCI6MCwiQm90dG9tIjowfSwiUGFkZGluZyI6eyIkaWQiOiI5NiIsIlRvcCI6MCwiTGVmdCI6MCwiUmlnaHQiOjAsIkJvdHRvbSI6MH0sIkJhY2tncm91bmQiOnsiJGlkIjoiOTciLCJDb2xvciI6eyIkcmVmIjoiMjAifX0sIklzVmlzaWJsZSI6dHJ1ZSwiV2lkdGgiOjAuMCwiSGVpZ2h0IjowLjAsIkJvcmRlclN0eWxlIjpudWxsLCJQYXJlbnRTdHlsZSI6bnVsbH0sIkhvcml6b250YWxDb25uZWN0b3JTdHlsZSI6eyIkaWQiOiI5OCIsIkxpbmVDb2xvciI6eyIkaWQiOiI5OSIsIiR0eXBlIjoiTkxSRS5Db21tb24uRG9tLlNvbGlkQ29sb3JCcnVzaCwgTkxSRS5Db21tb24iLCJDb2xvciI6eyIkaWQiOiIxMDAiLCJBIjoyNTUsIlIiOjIwNCwiRyI6MjA0LCJCIjoyMDR9fSwiTGluZVdlaWdodCI6MC4wLCJMaW5lVHlwZSI6MCwiUGFyZW50U3R5bGUiOm51bGx9LCJWZXJ0aWNhbENvbm5lY3RvclN0eWxlIjp7IiRpZCI6IjEwMSIsIkxpbmVDb2xvciI6eyIkaWQiOiIxMDIiLCIkdHlwZSI6Ik5MUkUuQ29tbW9uLkRvbS5Tb2xpZENvbG9yQnJ1c2gsIE5MUkUuQ29tbW9uIiwiQ29sb3IiOnsiJGlkIjoiMTAzIiwiQSI6MjU1LCJSIjoyMDQsIkciOjIwNCwiQiI6MjA0fX0sIkxpbmVXZWlnaHQiOjAuMCwiTGluZVR5cGUiOjAsIlBhcmVudFN0eWxlIjpudWxsfSwiTWFyZ2luIjpudWxsLCJTdGFydERhdGVQb3NpdGlvbiI6MywiRW5kRGF0ZVBvc2l0aW9uIjozLCJEYXRlSXNWaXNpYmxlIjp0cnVlLCJUaXRsZVBvc2l0aW9uIjo0LCJEdXJhdGlvblBvc2l0aW9uIjo2LCJQZXJjZW50YWdlQ29tcGxldGVkUG9zaXRpb24iOjYsIlNwYWNpbmciOjUsIklzQmVsb3dUaW1lYmFuZCI6ZmFsc2UsIlBlcmNlbnRhZ2VDb21wbGV0ZVNoYXBlT3BhY2l0eSI6MzUsIlNoYXBlU3R5bGUiOnsiJGlkIjoiMTA0IiwiTWFyZ2luIjp7IiRpZCI6IjEwNSIsIlRvcCI6MCwiTGVmdCI6NCwiUmlnaHQiOjQsIkJvdHRvbSI6MH0sIlBhZGRpbmciOnsiJGlkIjoiMTA2IiwiVG9wIjowLCJMZWZ0IjowLCJSaWdodCI6MCwiQm90dG9tIjowfSwiQmFja2dyb3VuZCI6eyIkaWQiOiIxMDciLCJDb2xvciI6eyIkaWQiOiIxMDgiLCJBIjoyNTUsIlIiOjAsIkciOjExNCwiQiI6MTg4fX0sIklzVmlzaWJsZSI6dHJ1ZSwiV2lkdGgiOjAuMCwiSGVpZ2h0IjoxMC4wLCJCb3JkZXJTdHlsZSI6eyIkaWQiOiIxMDkiLCJMaW5lQ29sb3IiOnsiJGlkIjoiMTEwIiwiJHR5cGUiOiJOTFJFLkNvbW1vbi5Eb20uU29saWRDb2xvckJydXNoLCBOTFJFLkNvbW1vbiIsIkNvbG9yIjp7IiRpZCI6IjExMSIsIkEiOjI1NSwiUiI6MjU1LCJHIjowLCJCIjowfX0sIkxpbmVXZWlnaHQiOjAuMCwiTGluZVR5cGUiOjAsIlBhcmVudFN0eWxlIjpudWxsfSwiUGFyZW50U3R5bGUiOm51bGx9LCJUaXRsZVN0eWxlIjp7IiRpZCI6IjExMiIsIkZvbnRTZXR0aW5ncyI6eyIkaWQiOiIxMTMiLCJGb250U2l6ZSI6MTEsIkZvbnROYW1lIjoiQ2FsaWJyaSIsIklzQm9sZCI6dHJ1ZSwiSXNJdGFsaWMiOmZhbHNlLCJJc1VuZGVybGluZWQiOmZhbHNlLCJQYXJlbnRTdHlsZSI6bnVsbH0sIkF1dG9TaXplIjowLCJGb3JlZ3JvdW5kIjp7IiRpZCI6IjExNCIsIkNvbG9yIjp7IiRpZCI6IjExNSIsIkEiOjI1NSwiUiI6MCwiRyI6MCwiQiI6MH19LCJNYXhXaWR0aCI6OTYwLjAsIk1heEhlaWdodCI6IkluZmluaXR5IiwiU21hcnRGb3JlZ3JvdW5kSXNBY3RpdmUiOmZhbHNlLCJIb3Jpem9udGFsQWxpZ25tZW50IjowLCJWZXJ0aWNhbEFsaWdubWVudCI6MCwiU21hcnRGb3JlZ3JvdW5kIjpudWxsLCJCYWNrZ3JvdW5kRmlsbFR5cGUiOjAsIk1hcmdpbiI6eyIkaWQiOiIxMTYiLCJUb3AiOjAsIkxlZnQiOjAsIlJpZ2h0IjowLCJCb3R0b20iOjB9LCJQYWRkaW5nIjp7IiRpZCI6IjExNyIsIlRvcCI6MCwiTGVmdCI6MCwiUmlnaHQiOjAsIkJvdHRvbSI6MH0sIkJhY2tncm91bmQiOnsiJGlkIjoiMTE4IiwiQ29sb3IiOnsiJHJlZiI6IjIwIn19LCJJc1Zpc2libGUiOnRydWUsIldpZHRoIjowLjAsIkhlaWdodCI6MC4wLCJCb3JkZXJTdHlsZSI6bnVsbCwiUGFyZW50U3R5bGUiOm51bGx9LCJEYXRlU3R5bGUiOnsiJGlkIjoiMTE5IiwiRm9udFNldHRpbmdzIjp7IiRpZCI6IjEyMCIsIkZvbnRTaXplIjoxMCwiRm9udE5hbWUiOiJDYWxpYnJpIiwiSXNCb2xkIjpmYWxzZSwiSXNJdGFsaWMiOmZhbHNlLCJJc1VuZGVybGluZWQiOmZhbHNlLCJQYXJlbnRTdHlsZSI6bnVsbH0sIkF1dG9TaXplIjowLCJGb3JlZ3JvdW5kIjp7IiRpZCI6IjEyMSIsIkNvbG9yIjp7IiRpZCI6IjEyMiIsIkEiOjI1NSwiUiI6NjgsIkciOjg0LCJCIjoxMDZ9fSwiTWF4V2lkdGgiOjIwMC4wLCJNYXhIZWlnaHQiOiJJbmZpbml0eSIsIlNtYXJ0Rm9yZWdyb3VuZElzQWN0aXZlIjpmYWxzZSwiSG9yaXpvbnRhbEFsaWdubWVudCI6MiwiVmVydGljYWxBbGlnbm1lbnQiOjAsIlNtYXJ0Rm9yZWdyb3VuZCI6bnVsbCwiQmFja2dyb3VuZEZpbGxUeXBlIjowLCJNYXJnaW4iOnsiJGlkIjoiMTIzIiwiVG9wIjowLCJMZWZ0IjowLCJSaWdodCI6MCwiQm90dG9tIjowfSwiUGFkZGluZyI6eyIkaWQiOiIxMjQiLCJUb3AiOjAsIkxlZnQiOjAsIlJpZ2h0IjowLCJCb3R0b20iOjB9LCJCYWNrZ3JvdW5kIjp7IiRpZCI6IjEyNSIsIkNvbG9yIjp7IiRyZWYiOiIyMCJ9fSwiSXNWaXNpYmxlIjp0cnVlLCJXaWR0aCI6MC4wLCJIZWlnaHQiOjAuMCwiQm9yZGVyU3R5bGUiOm51bGwsIlBhcmVudFN0eWxlIjpudWxsfSwiRGF0ZUZvcm1hdCI6eyIkaWQiOiIxMjYiLCJGb3JtYXRTdHJpbmciOiJNTU0gZCIsIlNlcGFyYXRvciI6Ii8iLCJVc2VJbnRlcm5hdGlvbmFsRGF0ZUZvcm1hdCI6ZmFsc2UsIkRhdGVJc1Zpc2libGUiOmZhbHNlLCJUaW1lSXNWaXNpYmxlIjp0cnVlLCJIb3VyRGlnaXRzIjoxLCJBbVBtRGVzaWduYXRvciI6MiwiVHJpbTAwTWludXRlcyI6ZmFsc2UsIkxhc3RLbm93blZpc2liaWxpdHlTdGF0ZSI6bnVsbH0sIldlZWtOdW1iZXJpbmciOnsiJGlkIjoiMTI3IiwiRm9ybWF0IjowLCJJc1Zpc2libGUiOmZhbHNlLCJMYXN0S25vd25WaXNpYmlsaXR5U3RhdGUiOmZhbHNlfSwiSXNWaXNpYmxlIjp0cnVlLCJQYXJlbnRTdHlsZSI6bnVsbCwiX2V4cGxpY2l0bHlTZXQiOnsiJGlkIjoiMTI4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ldlZWtOdW1iZXJpbmciOmZhbHNlLCJJc1Zpc2libGUiOmZhbHNlfX0sIkdyaWRsaW5lUGFuZWxTdHlsZSI6eyIkaWQiOiIxMjkiLCJHcmlkbGluZVN0eWxlIjp7IiRpZCI6IjEzMCIsIkxpbmVDb2xvciI6eyIkaWQiOiIxMzEiLCIkdHlwZSI6Ik5MUkUuQ29tbW9uLkRvbS5Tb2xpZENvbG9yQnJ1c2gsIE5MUkUuQ29tbW9uIiwiQ29sb3IiOnsiJGlkIjoiMTMyIiwiQSI6MzgsIlIiOjkxLCJHIjoxNTUsIkIiOjIxM319LCJMaW5lV2VpZ2h0IjoxLjAsIkxpbmVUeXBlIjowLCJQYXJlbnRTdHlsZSI6bnVsbH0sIk1hcmdpbiI6eyIkaWQiOiIxMzMiLCJUb3AiOjAsIkxlZnQiOjAsIlJpZ2h0IjowLCJCb3R0b20iOjB9LCJQYWRkaW5nIjp7IiRpZCI6IjEzNCIsIlRvcCI6MCwiTGVmdCI6MCwiUmlnaHQiOjAsIkJvdHRvbSI6MH0sIkJhY2tncm91bmQiOm51bGwsIklzVmlzaWJsZSI6dHJ1ZSwiV2lkdGgiOjAuMCwiSGVpZ2h0IjowLjAsIkJvcmRlclN0eWxlIjp7IiRpZCI6IjEzNSIsIkxpbmVDb2xvciI6bnVsbCwiTGluZVdlaWdodCI6MC4wLCJMaW5lVHlwZSI6MCwiUGFyZW50U3R5bGUiOm51bGx9LCJQYXJlbnRTdHlsZSI6bnVsbH0sIlNob3dFbGFwc2VkVGltZUdyYWRpZW50U3R5bGUiOmZhbHNlLCJEZWZhdWx0U3dpbWxhbmVTdHlsZSI6eyIkaWQiOiIxMzYiLCJIZWFkZXJTdHlsZSI6eyIkaWQiOiIxMzciLCJUZXh0U3R5bGUiOnsiJGlkIjoiMTM4IiwiRm9udFNldHRpbmdzIjp7IiRpZCI6IjEzOSIsIkZvbnRTaXplIjoxMiwiRm9udE5hbWUiOiJDYWxpYnJpIiwiSXNCb2xkIjpmYWxzZSwiSXNJdGFsaWMiOmZhbHNlLCJJc1VuZGVybGluZWQiOmZhbHNlLCJQYXJlbnRTdHlsZSI6bnVsbH0sIkF1dG9TaXplIjowLCJGb3JlZ3JvdW5kIjp7IiRpZCI6IjE0MCIsIkNvbG9yIjp7IiRpZCI6IjE0MSIsIkEiOjI1NSwiUiI6MzIsIkciOjU2LCJCIjoxMDB9fSwiTWF4V2lkdGgiOjAuMCwiTWF4SGVpZ2h0IjowLjAsIlNtYXJ0Rm9yZWdyb3VuZElzQWN0aXZlIjpmYWxzZSwiSG9yaXpvbnRhbEFsaWdubWVudCI6MCwiVmVydGljYWxBbGlnbm1lbnQiOjAsIlNtYXJ0Rm9yZWdyb3VuZCI6bnVsbCwiQmFja2dyb3VuZEZpbGxUeXBlIjowLCJNYXJnaW4iOnsiJGlkIjoiMTQyIiwiVG9wIjowLCJMZWZ0IjowLCJSaWdodCI6MCwiQm90dG9tIjowfSwiUGFkZGluZyI6eyIkaWQiOiIxNDMiLCJUb3AiOjAsIkxlZnQiOjAsIlJpZ2h0IjowLCJCb3R0b20iOjB9LCJCYWNrZ3JvdW5kIjpudWxsLCJJc1Zpc2libGUiOmZhbHNlLCJXaWR0aCI6MC4wLCJIZWlnaHQiOjAuMCwiQm9yZGVyU3R5bGUiOm51bGwsIlBhcmVudFN0eWxlIjpudWxsfSwiUmVjdGFuZ2xlU3R5bGUiOnsiJGlkIjoiMTQ0IiwiTWFyZ2luIjp7IiRpZCI6IjE0NSIsIlRvcCI6MCwiTGVmdCI6MCwiUmlnaHQiOjAsIkJvdHRvbSI6MH0sIlBhZGRpbmciOnsiJGlkIjoiMTQ2IiwiVG9wIjowLCJMZWZ0IjowLCJSaWdodCI6MCwiQm90dG9tIjowfSwiQmFja2dyb3VuZCI6eyIkaWQiOiIxNDciLCJDb2xvciI6eyIkaWQiOiIxNDgiLCJBIjoxMjcsIlIiOjkxLCJHIjoxNTUsIkIiOjIxM319LCJJc1Zpc2libGUiOmZhbHNlLCJXaWR0aCI6MC4wLCJIZWlnaHQiOjAuMCwiQm9yZGVyU3R5bGUiOnsiJGlkIjoiMTQ5IiwiTGluZUNvbG9yIjp7IiRpZCI6IjE1MCIsIiR0eXBlIjoiTkxSRS5Db21tb24uRG9tLlNvbGlkQ29sb3JCcnVzaCwgTkxSRS5Db21tb24iLCJDb2xvciI6eyIkaWQiOiIxNTEiLCJBIjoyNTUsIlIiOjI1NSwiRyI6MCwiQiI6MH19LCJMaW5lV2VpZ2h0IjowLjAsIkxpbmVUeXBlIjowLCJQYXJlbnRTdHlsZSI6bnVsbH0sIlBhcmVudFN0eWxlIjpudWxsfSwiTWFyZ2luIjp7IiRpZCI6IjE1MiIsIlRvcCI6MCwiTGVmdCI6MCwiUmlnaHQiOjAsIkJvdHRvbSI6MH0sIlBhZGRpbmciOnsiJGlkIjoiMTUzIiwiVG9wIjowLCJMZWZ0IjowLCJSaWdodCI6MCwiQm90dG9tIjowfSwiQmFja2dyb3VuZCI6bnVsbCwiSXNWaXNpYmxlIjp0cnVlLCJXaWR0aCI6MC4wLCJIZWlnaHQiOjAuMCwiQm9yZGVyU3R5bGUiOm51bGwsIlBhcmVudFN0eWxlIjpudWxsfSwiQmFja2dyb3VuZFN0eWxlIjp7IiRpZCI6IjE1NCIsIk1hcmdpbiI6eyIkaWQiOiIxNTUiLCJUb3AiOjAsIkxlZnQiOjAsIlJpZ2h0IjowLCJCb3R0b20iOjB9LCJQYWRkaW5nIjp7IiRpZCI6IjE1NiIsIlRvcCI6MCwiTGVmdCI6MCwiUmlnaHQiOjAsIkJvdHRvbSI6MH0sIkJhY2tncm91bmQiOnsiJGlkIjoiMTU3IiwiQ29sb3IiOnsiJGlkIjoiMTU4IiwiQSI6MzgsIlIiOjkxLCJHIjoxNTUsIkIiOjIxM319LCJJc1Zpc2libGUiOnRydWUsIldpZHRoIjowLjAsIkhlaWdodCI6MC4wLCJCb3JkZXJTdHlsZSI6eyIkaWQiOiIxNTkiLCJMaW5lQ29sb3IiOnsiJGlkIjoiMTYwIiwiJHR5cGUiOiJOTFJFLkNvbW1vbi5Eb20uU29saWRDb2xvckJydXNoLCBOTFJFLkNvbW1vbiIsIkNvbG9yIjp7IiRpZCI6IjE2MSIsIkEiOjI1NSwiUiI6MjU1LCJHIjowLCJCIjowfX0sIkxpbmVXZWlnaHQiOjAuMCwiTGluZVR5cGUiOjAsIlBhcmVudFN0eWxlIjpudWxsfSwiUGFyZW50U3R5bGUiOm51bGx9LCJJc0Fib3ZlVGltZWJhbmQiOmZhbHNlLCJNYXJnaW4iOnsiJGlkIjoiMTYyIiwiVG9wIjowLCJMZWZ0IjowLCJSaWdodCI6MCwiQm90dG9tIjowfSwiUGFkZGluZyI6eyIkaWQiOiIxNjMiLCJUb3AiOjAsIkxlZnQiOjAsIlJpZ2h0IjowLCJCb3R0b20iOjB9LCJJc1Zpc2libGUiOnRydWUsIldpZHRoIjowLjAsIkhlaWdodCI6MC4wLCJCb3JkZXJTdHlsZSI6bnVsbCwiUGFyZW50U3R5bGUiOm51bGx9fSwiU2NhbGUiOnsiJGlkIjoiMTY0IiwiU3RhcnREYXRlIjoiMDAwMS0wMS0wMVQwMDowMDowMCIsIkVuZERhdGUiOiIyMDIyLTAxLTE1VDIzOjU5OjAwIiwiRm9ybWF0IjoiTU1NIiwiVHlwZSI6MiwiQXV0b0RhdGVSYW5nZSI6dHJ1ZSwiV29ya2luZ0RheXMiOjMxLCJGaXNjYWxZZWFyIjp7IiRpZCI6IjE2NSIsIlN0YXJ0TW9udGgiOjEsIlVzZVN0YXJ0aW5nWWVhckZvck51bWJlcmluZyI6dHJ1ZSwiU2hvd0Zpc2NhbFllYXJMYWJlbCI6dHJ1ZX0sIlRvZGF5TWFya2VyVGV4dCI6IlRvZGF5IiwiQXV0b1NjYWxlVHlwZSI6dHJ1ZX0sIk1pbGVzdG9uZXMiOltdLCJUYXNrcyI6W3siJGlkIjoiMTY2IiwiR3JvdXBOYW1lIjpudWxsLCJTdGFydERhdGUiOiIyMDIxLTAyLTI2VDAwOjAwOjAwWiIsIkVuZERhdGUiOiIyMDIxLTAyLTI2VDIzOjU5OjAwWiIsIlBlcmNlbnRhZ2VDb21wbGV0ZSI6bnVsbCwiU3R5bGUiOnsiJGlkIjoiMTY3IiwiU2hhcGUiOjEsIlNoYXBlVGhpY2tuZXNzIjowLCJEdXJhdGlvbkZvcm1hdCI6MCwiSW5jbHVkZU5vbldvcmtpbmdEYXlzSW5EdXJhdGlvbiI6ZmFsc2UsIlBlcmNlbnRhZ2VDb21wbGV0ZVN0eWxlIjp7IiRpZCI6IjE2OCIsIkZvbnRTZXR0aW5ncyI6eyIkaWQiOiIxNjkiLCJGb250U2l6ZSI6MTAsIkZvbnROYW1lIjoiQ2FsaWJyaSIsIklzQm9sZCI6ZmFsc2UsIklzSXRhbGljIjpmYWxzZSwiSXNVbmRlcmxpbmVkIjpmYWxzZSwiUGFyZW50U3R5bGUiOm51bGx9LCJBdXRvU2l6ZSI6MCwiRm9yZWdyb3VuZCI6eyIkaWQiOiIxNzAiLCJDb2xvciI6eyIkaWQiOiIxNzE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NzIiLCJUb3AiOjAsIkxlZnQiOjAsIlJpZ2h0IjowLCJCb3R0b20iOjB9LCJQYWRkaW5nIjp7IiRpZCI6IjE3MyIsIlRvcCI6MCwiTGVmdCI6MCwiUmlnaHQiOjAsIkJvdHRvbSI6MH0sIkJhY2tncm91bmQiOnsiJGlkIjoiMTc0IiwiQ29sb3IiOnsiJGlkIjoiMTc1IiwiQSI6ODksIlIiOjAsIkciOjAsIkIiOjB9fSwiSXNWaXNpYmxlIjp0cnVlLCJXaWR0aCI6MC4wLCJIZWlnaHQiOjAuMCwiQm9yZGVyU3R5bGUiOnsiJGlkIjoiMTc2IiwiTGluZUNvbG9yIjpudWxsLCJMaW5lV2VpZ2h0IjowLjAsIkxpbmVUeXBlIjowLCJQYXJlbnRTdHlsZSI6bnVsbH0sIlBhcmVudFN0eWxlIjpudWxsfSwiRHVyYXRpb25TdHlsZSI6eyIkaWQiOiIxNzciLCJGb250U2V0dGluZ3MiOnsiJGlkIjoiMTc4IiwiRm9udFNpemUiOjEwLCJGb250TmFtZSI6IkNhbGlicmkiLCJJc0JvbGQiOmZhbHNlLCJJc0l0YWxpYyI6ZmFsc2UsIklzVW5kZXJsaW5lZCI6ZmFsc2UsIlBhcmVudFN0eWxlIjpudWxsfSwiQXV0b1NpemUiOjAsIkZvcmVncm91bmQiOnsiJGlkIjoiMTc5IiwiQ29sb3IiOnsiJGlkIjoiMTgw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gxIiwiVG9wIjowLCJMZWZ0IjowLCJSaWdodCI6MCwiQm90dG9tIjowfSwiUGFkZGluZyI6eyIkaWQiOiIxODIiLCJUb3AiOjAsIkxlZnQiOjAsIlJpZ2h0IjowLCJCb3R0b20iOjB9LCJCYWNrZ3JvdW5kIjp7IiRpZCI6IjE4MyIsIkNvbG9yIjp7IiRyZWYiOiIxNzUifX0sIklzVmlzaWJsZSI6dHJ1ZSwiV2lkdGgiOjAuMCwiSGVpZ2h0IjowLjAsIkJvcmRlclN0eWxlIjp7IiRpZCI6IjE4NCIsIkxpbmVDb2xvciI6bnVsbCwiTGluZVdlaWdodCI6MC4wLCJMaW5lVHlwZSI6MCwiUGFyZW50U3R5bGUiOm51bGx9LCJQYXJlbnRTdHlsZSI6bnVsbH0sIkhvcml6b250YWxDb25uZWN0b3JTdHlsZSI6eyIkaWQiOiIxODUiLCJMaW5lQ29sb3IiOnsiJGlkIjoiMTg2IiwiJHR5cGUiOiJOTFJFLkNvbW1vbi5Eb20uU29saWRDb2xvckJydXNoLCBOTFJFLkNvbW1vbiIsIkNvbG9yIjp7IiRpZCI6IjE4NyIsIkEiOjI1NSwiUiI6MjA0LCJHIjoyMDQsIkIiOjIwNH19LCJMaW5lV2VpZ2h0IjowLjAsIkxpbmVUeXBlIjowLCJQYXJlbnRTdHlsZSI6bnVsbH0sIlZlcnRpY2FsQ29ubmVjdG9yU3R5bGUiOnsiJGlkIjoiMTg4IiwiTGluZUNvbG9yIjp7IiRpZCI6IjE4OSIsIiR0eXBlIjoiTkxSRS5Db21tb24uRG9tLlNvbGlkQ29sb3JCcnVzaCwgTkxSRS5Db21tb24iLCJDb2xvciI6eyIkaWQiOiIxOTAiLCJBIjoyNTUsIlIiOjIwNCwiRyI6MjA0LCJCIjoyMDR9fSwiTGluZVdlaWdodCI6MC4wLCJMaW5lVHlwZSI6MCwiUGFyZW50U3R5bGUiOm51bGx9LCJNYXJnaW4iOm51bGwsIlN0YXJ0RGF0ZVBvc2l0aW9uIjozLCJFbmREYXRlUG9zaXRpb24iOjMsIkRhdGVJc1Zpc2libGUiOnRydWUsIlRpdGxlUG9zaXRpb24iOjQsIkR1cmF0aW9uUG9zaXRpb24iOjYsIlBlcmNlbnRhZ2VDb21wbGV0ZWRQb3NpdGlvbiI6NiwiU3BhY2luZyI6NSwiSXNCZWxvd1RpbWViYW5kIjpmYWxzZSwiUGVyY2VudGFnZUNvbXBsZXRlU2hhcGVPcGFjaXR5IjozNSwiU2hhcGVTdHlsZSI6eyIkaWQiOiIxOTEiLCJNYXJnaW4iOnsiJGlkIjoiMTkyIiwiVG9wIjowLCJMZWZ0Ijo0LCJSaWdodCI6NCwiQm90dG9tIjowfSwiUGFkZGluZyI6eyIkaWQiOiIxOTMiLCJUb3AiOjAsIkxlZnQiOjAsIlJpZ2h0IjowLCJCb3R0b20iOjB9LCJCYWNrZ3JvdW5kIjp7IiRpZCI6IjE5NCIsIkNvbG9yIjp7IiRpZCI6IjE5NSIsIkEiOjI1NSwiUiI6NzksIkciOjEyOSwiQiI6MTg5fX0sIklzVmlzaWJsZSI6dHJ1ZSwiV2lkdGgiOjAuMCwiSGVpZ2h0IjoxMC4wLCJCb3JkZXJTdHlsZSI6eyIkaWQiOiIxOTYiLCJMaW5lQ29sb3IiOnsiJGlkIjoiMTk3IiwiJHR5cGUiOiJOTFJFLkNvbW1vbi5Eb20uU29saWRDb2xvckJydXNoLCBOTFJFLkNvbW1vbiIsIkNvbG9yIjp7IiRpZCI6IjE5OCIsIkEiOjI1NSwiUiI6MjU1LCJHIjowLCJCIjowfX0sIkxpbmVXZWlnaHQiOjAuMCwiTGluZVR5cGUiOjAsIlBhcmVudFN0eWxlIjpudWxsfSwiUGFyZW50U3R5bGUiOm51bGx9LCJUaXRsZVN0eWxlIjp7IiRpZCI6IjE5OSIsIkZvbnRTZXR0aW5ncyI6eyIkaWQiOiIyMDAiLCJGb250U2l6ZSI6MTAsIkZvbnROYW1lIjoiQ2FsaWJyaSIsIklzQm9sZCI6dHJ1ZSwiSXNJdGFsaWMiOmZhbHNlLCJJc1VuZGVybGluZWQiOmZhbHNlLCJQYXJlbnRTdHlsZSI6bnVsbH0sIkF1dG9TaXplIjoyLCJGb3JlZ3JvdW5kIjp7IiRyZWYiOiIxMTQifSwiTWF4V2lkdGgiOjkxLjAsIk1heEhlaWdodCI6IkluZmluaXR5IiwiU21hcnRGb3JlZ3JvdW5kSXNBY3RpdmUiOmZhbHNlLCJIb3Jpem9udGFsQWxpZ25tZW50IjowLCJWZXJ0aWNhbEFsaWdubWVudCI6MCwiU21hcnRGb3JlZ3JvdW5kIjpudWxsLCJCYWNrZ3JvdW5kRmlsbFR5cGUiOjAsIk1hcmdpbiI6eyIkaWQiOiIyMDEiLCJUb3AiOjAsIkxlZnQiOjAsIlJpZ2h0IjowLCJCb3R0b20iOjB9LCJQYWRkaW5nIjp7IiRpZCI6IjIwMiIsIlRvcCI6MCwiTGVmdCI6MCwiUmlnaHQiOjAsIkJvdHRvbSI6MH0sIkJhY2tncm91bmQiOnsiJGlkIjoiMjAzIiwiQ29sb3IiOnsiJHJlZiI6IjE3NSJ9fSwiSXNWaXNpYmxlIjp0cnVlLCJXaWR0aCI6MC4wLCJIZWlnaHQiOjAuMCwiQm9yZGVyU3R5bGUiOnsiJGlkIjoiMjA0IiwiTGluZUNvbG9yIjpudWxsLCJMaW5lV2VpZ2h0IjowLjAsIkxpbmVUeXBlIjowLCJQYXJlbnRTdHlsZSI6bnVsbH0sIlBhcmVudFN0eWxlIjpudWxsfSwiRGF0ZVN0eWxlIjp7IiRpZCI6IjIwNSIsIkZvbnRTZXR0aW5ncyI6eyIkaWQiOiIyMDYiLCJGb250U2l6ZSI6MTAsIkZvbnROYW1lIjoiQ2FsaWJyaSIsIklzQm9sZCI6ZmFsc2UsIklzSXRhbGljIjpmYWxzZSwiSXNVbmRlcmxpbmVkIjpmYWxzZSwiUGFyZW50U3R5bGUiOm51bGx9LCJBdXRvU2l6ZSI6MCwiRm9yZWdyb3VuZCI6eyIkaWQiOiIyMDciLCJDb2xvciI6eyIkaWQiOiIyMDg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pZCI6IjIwOSIsIlRvcCI6MCwiTGVmdCI6MCwiUmlnaHQiOjAsIkJvdHRvbSI6MH0sIlBhZGRpbmciOnsiJGlkIjoiMjEwIiwiVG9wIjowLCJMZWZ0IjowLCJSaWdodCI6MCwiQm90dG9tIjowfSwiQmFja2dyb3VuZCI6eyIkaWQiOiIyMTEiLCJDb2xvciI6eyIkcmVmIjoiMTc1In19LCJJc1Zpc2libGUiOnRydWUsIldpZHRoIjowLjAsIkhlaWdodCI6MC4wLCJCb3JkZXJTdHlsZSI6eyIkaWQiOiIyMTIiLCJMaW5lQ29sb3IiOm51bGwsIkxpbmVXZWlnaHQiOjAuMCwiTGluZVR5cGUiOjAsIlBhcmVudFN0eWxlIjpudWxsfSwiUGFyZW50U3R5bGUiOm51bGx9LCJEYXRlRm9ybWF0Ijp7IiRpZCI6IjIxM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MTQiLCJGb3JtYXQiOjAsIklzVmlzaWJsZSI6ZmFsc2UsIkxhc3RLbm93blZpc2liaWxpdHlTdGF0ZSI6ZmFsc2V9LCJJc1Zpc2libGUiOmZhbHNlLCJQYXJlbnRTdHlsZSI6bnVsbH0sIkluZGV4IjowLCJTbWFydER1cmF0aW9uQWN0aXZhdGVkIjpmYWxzZSwiRGF0ZUZvcm1hdCI6eyIkcmVmIjoiMjEzIn0sIldlZWtOdW1iZXJpbmciOnsiJGlkIjoiMjE1IiwiRm9ybWF0IjowLCJJc1Zpc2libGUiOmZhbHNlLCJMYXN0S25vd25WaXNpYmlsaXR5U3RhdGUiOmZhbHNlfSwiSWQiOiIyYjhlODQ3Ni1hNTE1LTQ3YzgtODc0Yy1hMzhkZDdiMTQzZTkiLCJJbXBvcnRJZCI6bnVsbCwiVGl0bGUiOiJQaWxvdCBhbmFseXNpcyByZXBvcnQiLCJOb3RlIjpudWxsLCJIeXBlcmxpbmsiOnsiJGlkIjoiMjE2IiwiQWRkcmVzcyI6bnVsbCwiU3ViQWRkcmVzcyI6bnVsbH0sIklzQ2hhbmdlZCI6ZmFsc2UsIklzTmV3IjpmYWxzZX0seyIkaWQiOiIyMTciLCJHcm91cE5hbWUiOm51bGwsIlN0YXJ0RGF0ZSI6IjIwMjEtMDUtMDFUMDA6MDA6MDBaIiwiRW5kRGF0ZSI6IjIwMjEtMDUtMDFUMjM6NTk6MDBaIiwiUGVyY2VudGFnZUNvbXBsZXRlIjpudWxsLCJTdHlsZSI6eyIkaWQiOiIyMTgiLCJTaGFwZSI6MSwiU2hhcGVUaGlja25lc3MiOjAsIkR1cmF0aW9uRm9ybWF0IjowLCJJbmNsdWRlTm9uV29ya2luZ0RheXNJbkR1cmF0aW9uIjpmYWxzZSwiUGVyY2VudGFnZUNvbXBsZXRlU3R5bGUiOnsiJGlkIjoiMjE5IiwiRm9udFNldHRpbmdzIjp7IiRpZCI6IjIyMCIsIkZvbnRTaXplIjoxMCwiRm9udE5hbWUiOiJDYWxpYnJpIiwiSXNCb2xkIjpmYWxzZSwiSXNJdGFsaWMiOmZhbHNlLCJJc1VuZGVybGluZWQiOmZhbHNlLCJQYXJlbnRTdHlsZSI6bnVsbH0sIkF1dG9TaXplIjowLCJGb3JlZ3JvdW5kIjp7IiRyZWYiOiI4NiJ9LCJNYXhXaWR0aCI6MjAwLjAsIk1heEhlaWdodCI6IkluZmluaXR5IiwiU21hcnRGb3JlZ3JvdW5kSXNBY3RpdmUiOmZhbHNlLCJIb3Jpem9udGFsQWxpZ25tZW50IjowLCJWZXJ0aWNhbEFsaWdubWVudCI6MCwiU21hcnRGb3JlZ3JvdW5kIjpudWxsLCJCYWNrZ3JvdW5kRmlsbFR5cGUiOjAsIk1hcmdpbiI6eyIkcmVmIjoiODgifSwiUGFkZGluZyI6eyIkcmVmIjoiODkifSwiQmFja2dyb3VuZCI6eyIkcmVmIjoiOTAifSwiSXNWaXNpYmxlIjp0cnVlLCJXaWR0aCI6MC4wLCJIZWlnaHQiOjAuMCwiQm9yZGVyU3R5bGUiOnsiJGlkIjoiMjIxIiwiTGluZUNvbG9yIjpudWxsLCJMaW5lV2VpZ2h0IjowLjAsIkxpbmVUeXBlIjowLCJQYXJlbnRTdHlsZSI6bnVsbH0sIlBhcmVudFN0eWxlIjpudWxsfSwiRHVyYXRpb25TdHlsZSI6eyIkaWQiOiIyMjIiLCJGb250U2V0dGluZ3MiOnsiJGlkIjoiMjIzIiwiRm9udFNpemUiOjEwLCJGb250TmFtZSI6IkNhbGlicmkiLCJJc0JvbGQiOmZhbHNlLCJJc0l0YWxpYyI6ZmFsc2UsIklzVW5kZXJsaW5lZCI6ZmFsc2UsIlBhcmVudFN0eWxlIjpudWxsfSwiQXV0b1NpemUiOjAsIkZvcmVncm91bmQiOnsiJHJlZiI6IjkzIn0sIk1heFdpZHRoIjoyMDAuMCwiTWF4SGVpZ2h0IjoiSW5maW5pdHkiLCJTbWFydEZvcmVncm91bmRJc0FjdGl2ZSI6ZmFsc2UsIkhvcml6b250YWxBbGlnbm1lbnQiOjAsIlZlcnRpY2FsQWxpZ25tZW50IjowLCJTbWFydEZvcmVncm91bmQiOm51bGwsIkJhY2tncm91bmRGaWxsVHlwZSI6MCwiTWFyZ2luIjp7IiRyZWYiOiI5NSJ9LCJQYWRkaW5nIjp7IiRyZWYiOiI5NiJ9LCJCYWNrZ3JvdW5kIjp7IiRyZWYiOiI5NyJ9LCJJc1Zpc2libGUiOnRydWUsIldpZHRoIjowLjAsIkhlaWdodCI6MC4wLCJCb3JkZXJTdHlsZSI6eyIkaWQiOiIyMjQiLCJMaW5lQ29sb3IiOm51bGwsIkxpbmVXZWlnaHQiOjAuMCwiTGluZVR5cGUiOjAsIlBhcmVudFN0eWxlIjpudWxsfSwiUGFyZW50U3R5bGUiOm51bGx9LCJIb3Jpem9udGFsQ29ubmVjdG9yU3R5bGUiOnsiJGlkIjoiMjI1IiwiTGluZUNvbG9yIjp7IiRyZWYiOiI5OSJ9LCJMaW5lV2VpZ2h0IjowLjAsIkxpbmVUeXBlIjowLCJQYXJlbnRTdHlsZSI6bnVsbH0sIlZlcnRpY2FsQ29ubmVjdG9yU3R5bGUiOnsiJGlkIjoiMjI2IiwiTGluZUNvbG9yIjp7IiRyZWYiOiIxMDIifSwiTGluZVdlaWdodCI6MC4wLCJMaW5lVHlwZSI6MCwiUGFyZW50U3R5bGUiOm51bGx9LCJNYXJnaW4iOm51bGwsIlN0YXJ0RGF0ZVBvc2l0aW9uIjozLCJFbmREYXRlUG9zaXRpb24iOjMsIkRhdGVJc1Zpc2libGUiOnRydWUsIlRpdGxlUG9zaXRpb24iOjQsIkR1cmF0aW9uUG9zaXRpb24iOjYsIlBlcmNlbnRhZ2VDb21wbGV0ZWRQb3NpdGlvbiI6NiwiU3BhY2luZyI6NSwiSXNCZWxvd1RpbWViYW5kIjpmYWxzZSwiUGVyY2VudGFnZUNvbXBsZXRlU2hhcGVPcGFjaXR5IjozNSwiU2hhcGVTdHlsZSI6eyIkaWQiOiIyMjciLCJNYXJnaW4iOnsiJHJlZiI6IjEwNSJ9LCJQYWRkaW5nIjp7IiRyZWYiOiIxMDYifSwiQmFja2dyb3VuZCI6eyIkaWQiOiIyMjgiLCJDb2xvciI6eyIkaWQiOiIyMjkiLCJBIjoyNTUsIlIiOjc5LCJHIjoxMjksIkIiOjE4OX19LCJJc1Zpc2libGUiOnRydWUsIldpZHRoIjowLjAsIkhlaWdodCI6MTAuMCwiQm9yZGVyU3R5bGUiOnsiJGlkIjoiMjMwIiwiTGluZUNvbG9yIjp7IiRyZWYiOiIxMTAifSwiTGluZVdlaWdodCI6MC4wLCJMaW5lVHlwZSI6MCwiUGFyZW50U3R5bGUiOm51bGx9LCJQYXJlbnRTdHlsZSI6bnVsbH0sIlRpdGxlU3R5bGUiOnsiJGlkIjoiMjMxIiwiRm9udFNldHRpbmdzIjp7IiRpZCI6IjIzMiIsIkZvbnRTaXplIjoxMCwiRm9udE5hbWUiOiJDYWxpYnJpIiwiSXNCb2xkIjp0cnVlLCJJc0l0YWxpYyI6ZmFsc2UsIklzVW5kZXJsaW5lZCI6ZmFsc2UsIlBhcmVudFN0eWxlIjpudWxsfSwiQXV0b1NpemUiOjIsIkZvcmVncm91bmQiOnsiJHJlZiI6IjExNCJ9LCJNYXhXaWR0aCI6MTE5LjAsIk1heEhlaWdodCI6IkluZmluaXR5IiwiU21hcnRGb3JlZ3JvdW5kSXNBY3RpdmUiOmZhbHNlLCJIb3Jpem9udGFsQWxpZ25tZW50IjowLCJWZXJ0aWNhbEFsaWdubWVudCI6MCwiU21hcnRGb3JlZ3JvdW5kIjpudWxsLCJCYWNrZ3JvdW5kRmlsbFR5cGUiOjAsIk1hcmdpbiI6eyIkcmVmIjoiMTE2In0sIlBhZGRpbmciOnsiJHJlZiI6IjExNyJ9LCJCYWNrZ3JvdW5kIjp7IiRyZWYiOiIxMTgifSwiSXNWaXNpYmxlIjp0cnVlLCJXaWR0aCI6MC4wLCJIZWlnaHQiOjAuMCwiQm9yZGVyU3R5bGUiOnsiJGlkIjoiMjMzIiwiTGluZUNvbG9yIjpudWxsLCJMaW5lV2VpZ2h0IjowLjAsIkxpbmVUeXBlIjowLCJQYXJlbnRTdHlsZSI6bnVsbH0sIlBhcmVudFN0eWxlIjpudWxsfSwiRGF0ZVN0eWxlIjp7IiRpZCI6IjIzNCIsIkZvbnRTZXR0aW5ncyI6eyIkaWQiOiIyMzUiLCJGb250U2l6ZSI6MTAsIkZvbnROYW1lIjoiQ2FsaWJyaSIsIklzQm9sZCI6ZmFsc2UsIklzSXRhbGljIjpmYWxzZSwiSXNVbmRlcmxpbmVkIjpmYWxzZSwiUGFyZW50U3R5bGUiOm51bGx9LCJBdXRvU2l6ZSI6MCwiRm9yZWdyb3VuZCI6eyIkcmVmIjoiMTIxIn0sIk1heFdpZHRoIjoyMDAuMCwiTWF4SGVpZ2h0IjoiSW5maW5pdHkiLCJTbWFydEZvcmVncm91bmRJc0FjdGl2ZSI6ZmFsc2UsIkhvcml6b250YWxBbGlnbm1lbnQiOjIsIlZlcnRpY2FsQWxpZ25tZW50IjowLCJTbWFydEZvcmVncm91bmQiOm51bGwsIkJhY2tncm91bmRGaWxsVHlwZSI6MCwiTWFyZ2luIjp7IiRyZWYiOiIxMjMifSwiUGFkZGluZyI6eyIkcmVmIjoiMTI0In0sIkJhY2tncm91bmQiOnsiJHJlZiI6IjEyNSJ9LCJJc1Zpc2libGUiOnRydWUsIldpZHRoIjowLjAsIkhlaWdodCI6MC4wLCJCb3JkZXJTdHlsZSI6eyIkaWQiOiIyMzYiLCJMaW5lQ29sb3IiOm51bGwsIkxpbmVXZWlnaHQiOjAuMCwiTGluZVR5cGUiOjAsIlBhcmVudFN0eWxlIjpudWxsfSwiUGFyZW50U3R5bGUiOm51bGx9LCJEYXRlRm9ybWF0Ijp7IiRyZWYiOiIxMjYifSwiV2Vla051bWJlcmluZyI6eyIkaWQiOiIyMzciLCJGb3JtYXQiOjAsIklzVmlzaWJsZSI6ZmFsc2UsIkxhc3RLbm93blZpc2liaWxpdHlTdGF0ZSI6ZmFsc2V9LCJJc1Zpc2libGUiOmZhbHNlLCJQYXJlbnRTdHlsZSI6bnVsbH0sIkluZGV4IjoxLCJTbWFydER1cmF0aW9uQWN0aXZhdGVkIjpmYWxzZSwiRGF0ZUZvcm1hdCI6eyIkcmVmIjoiMTI2In0sIldlZWtOdW1iZXJpbmciOnsiJGlkIjoiMjM4IiwiRm9ybWF0IjowLCJJc1Zpc2libGUiOmZhbHNlLCJMYXN0S25vd25WaXNpYmlsaXR5U3RhdGUiOmZhbHNlfSwiSWQiOiJlZGI2ZGE5Zi1jMTBlLTRiZjItYjI2My03ZmRkNjRkYmQ1ZTQiLCJJbXBvcnRJZCI6bnVsbCwiVGl0bGUiOiJCaS13ZWVrbHkgYW5hbHlzaXMgcmVwb3J0cyIsIk5vdGUiOm51bGwsIkh5cGVybGluayI6eyIkaWQiOiIyMzkiLCJBZGRyZXNzIjpudWxsLCJTdWJBZGRyZXNzIjpudWxsfSwiSXNDaGFuZ2VkIjpmYWxzZSwiSXNOZXciOmZhbHNlfSx7IiRpZCI6IjI0MCIsIkdyb3VwTmFtZSI6bnVsbCwiU3RhcnREYXRlIjoiMjAyMS0wMS0xM1QwMDowMDowMFoiLCJFbmREYXRlIjoiMjAyMS0wMS0xM1QyMzo1OTowMFoiLCJQZXJjZW50YWdlQ29tcGxldGUiOm51bGwsIlN0eWxlIjp7IiRpZCI6IjI0MSIsIlNoYXBlIjoxLCJTaGFwZVRoaWNrbmVzcyI6MCwiRHVyYXRpb25Gb3JtYXQiOjAsIkluY2x1ZGVOb25Xb3JraW5nRGF5c0luRHVyYXRpb24iOmZhbHNlLCJQZXJjZW50YWdlQ29tcGxldGVTdHlsZSI6eyIkaWQiOiIyNDIiLCJGb250U2V0dGluZ3MiOnsiJGlkIjoiMjQzIiwiRm9udFNpemUiOjEwLCJGb250TmFtZSI6IkNhbGlicmkiLCJJc0JvbGQiOmZhbHNlLCJJc0l0YWxpYyI6ZmFsc2UsIklzVW5kZXJsaW5lZCI6ZmFsc2UsIlBhcmVudFN0eWxlIjpudWxsfSwiQXV0b1NpemUiOjAsIkZvcmVncm91bmQiOnsiJGlkIjoiMjQ0IiwiQ29sb3IiOnsiJGlkIjoiMjQ1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jQ2IiwiVG9wIjowLCJMZWZ0IjowLCJSaWdodCI6MCwiQm90dG9tIjowfSwiUGFkZGluZyI6eyIkaWQiOiIyNDciLCJUb3AiOjAsIkxlZnQiOjAsIlJpZ2h0IjowLCJCb3R0b20iOjB9LCJCYWNrZ3JvdW5kIjp7IiRpZCI6IjI0OCIsIkNvbG9yIjp7IiRpZCI6IjI0OSIsIkEiOjg5LCJSIjowLCJHIjowLCJCIjowfX0sIklzVmlzaWJsZSI6dHJ1ZSwiV2lkdGgiOjAuMCwiSGVpZ2h0IjowLjAsIkJvcmRlclN0eWxlIjp7IiRpZCI6IjI1MCIsIkxpbmVDb2xvciI6bnVsbCwiTGluZVdlaWdodCI6MC4wLCJMaW5lVHlwZSI6MCwiUGFyZW50U3R5bGUiOm51bGx9LCJQYXJlbnRTdHlsZSI6bnVsbH0sIkR1cmF0aW9uU3R5bGUiOnsiJGlkIjoiMjUxIiwiRm9udFNldHRpbmdzIjp7IiRpZCI6IjI1MiIsIkZvbnRTaXplIjoxMCwiRm9udE5hbWUiOiJDYWxpYnJpIiwiSXNCb2xkIjpmYWxzZSwiSXNJdGFsaWMiOmZhbHNlLCJJc1VuZGVybGluZWQiOmZhbHNlLCJQYXJlbnRTdHlsZSI6bnVsbH0sIkF1dG9TaXplIjowLCJGb3JlZ3JvdW5kIjp7IiRpZCI6IjI1MyIsIkNvbG9yIjp7IiRpZCI6IjI1N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I1NSIsIlRvcCI6MCwiTGVmdCI6MCwiUmlnaHQiOjAsIkJvdHRvbSI6MH0sIlBhZGRpbmciOnsiJGlkIjoiMjU2IiwiVG9wIjowLCJMZWZ0IjowLCJSaWdodCI6MCwiQm90dG9tIjowfSwiQmFja2dyb3VuZCI6eyIkaWQiOiIyNTciLCJDb2xvciI6eyIkcmVmIjoiMjQ5In19LCJJc1Zpc2libGUiOnRydWUsIldpZHRoIjowLjAsIkhlaWdodCI6MC4wLCJCb3JkZXJTdHlsZSI6eyIkaWQiOiIyNTgiLCJMaW5lQ29sb3IiOm51bGwsIkxpbmVXZWlnaHQiOjAuMCwiTGluZVR5cGUiOjAsIlBhcmVudFN0eWxlIjpudWxsfSwiUGFyZW50U3R5bGUiOm51bGx9LCJIb3Jpem9udGFsQ29ubmVjdG9yU3R5bGUiOnsiJGlkIjoiMjU5IiwiTGluZUNvbG9yIjp7IiRpZCI6IjI2MCIsIiR0eXBlIjoiTkxSRS5Db21tb24uRG9tLlNvbGlkQ29sb3JCcnVzaCwgTkxSRS5Db21tb24iLCJDb2xvciI6eyIkaWQiOiIyNjEiLCJBIjoyNTUsIlIiOjIwNCwiRyI6MjA0LCJCIjoyMDR9fSwiTGluZVdlaWdodCI6MC4wLCJMaW5lVHlwZSI6MCwiUGFyZW50U3R5bGUiOm51bGx9LCJWZXJ0aWNhbENvbm5lY3RvclN0eWxlIjp7IiRpZCI6IjI2MiIsIkxpbmVDb2xvciI6eyIkaWQiOiIyNjMiLCIkdHlwZSI6Ik5MUkUuQ29tbW9uLkRvbS5Tb2xpZENvbG9yQnJ1c2gsIE5MUkUuQ29tbW9uIiwiQ29sb3IiOnsiJGlkIjoiMjY0IiwiQSI6MjU1LCJSIjoyMDQsIkciOjIwNCwiQiI6MjA0fX0sIkxpbmVXZWlnaHQiOjAuMCwiTGluZVR5cGUiOjAsIlBhcmVudFN0eWxlIjpudWxsfSwiTWFyZ2luIjpudWxsLCJTdGFydERhdGVQb3NpdGlvbiI6MywiRW5kRGF0ZVBvc2l0aW9uIjozLCJEYXRlSXNWaXNpYmxlIjp0cnVlLCJUaXRsZVBvc2l0aW9uIjo0LCJEdXJhdGlvblBvc2l0aW9uIjo2LCJQZXJjZW50YWdlQ29tcGxldGVkUG9zaXRpb24iOjYsIlNwYWNpbmciOjUsIklzQmVsb3dUaW1lYmFuZCI6ZmFsc2UsIlBlcmNlbnRhZ2VDb21wbGV0ZVNoYXBlT3BhY2l0eSI6MzUsIlNoYXBlU3R5bGUiOnsiJGlkIjoiMjY1IiwiTWFyZ2luIjp7IiRpZCI6IjI2NiIsIlRvcCI6MCwiTGVmdCI6NCwiUmlnaHQiOjQsIkJvdHRvbSI6MH0sIlBhZGRpbmciOnsiJGlkIjoiMjY3IiwiVG9wIjowLCJMZWZ0IjowLCJSaWdodCI6MCwiQm90dG9tIjowfSwiQmFja2dyb3VuZCI6eyIkaWQiOiIyNjgiLCJDb2xvciI6eyIkaWQiOiIyNjkiLCJBIjoyNTUsIlIiOjc5LCJHIjoxMjksIkIiOjE4OX19LCJJc1Zpc2libGUiOnRydWUsIldpZHRoIjowLjAsIkhlaWdodCI6MTAuMCwiQm9yZGVyU3R5bGUiOnsiJGlkIjoiMjcwIiwiTGluZUNvbG9yIjp7IiRpZCI6IjI3MSIsIiR0eXBlIjoiTkxSRS5Db21tb24uRG9tLlNvbGlkQ29sb3JCcnVzaCwgTkxSRS5Db21tb24iLCJDb2xvciI6eyIkaWQiOiIyNzIiLCJBIjoyNTUsIlIiOjI1NSwiRyI6MCwiQiI6MH19LCJMaW5lV2VpZ2h0IjowLjAsIkxpbmVUeXBlIjowLCJQYXJlbnRTdHlsZSI6bnVsbH0sIlBhcmVudFN0eWxlIjpudWxsfSwiVGl0bGVTdHlsZSI6eyIkaWQiOiIyNzMiLCJGb250U2V0dGluZ3MiOnsiJGlkIjoiMjc0IiwiRm9udFNpemUiOjEwLCJGb250TmFtZSI6IkNhbGlicmkiLCJJc0JvbGQiOnRydWUsIklzSXRhbGljIjpmYWxzZSwiSXNVbmRlcmxpbmVkIjpmYWxzZSwiUGFyZW50U3R5bGUiOm51bGx9LCJBdXRvU2l6ZSI6MiwiRm9yZWdyb3VuZCI6eyIkcmVmIjoiMTE0In0sIk1heFdpZHRoIjoxMjEuMCwiTWF4SGVpZ2h0IjoiSW5maW5pdHkiLCJTbWFydEZvcmVncm91bmRJc0FjdGl2ZSI6ZmFsc2UsIkhvcml6b250YWxBbGlnbm1lbnQiOjAsIlZlcnRpY2FsQWxpZ25tZW50IjowLCJTbWFydEZvcmVncm91bmQiOm51bGwsIkJhY2tncm91bmRGaWxsVHlwZSI6MCwiTWFyZ2luIjp7IiRpZCI6IjI3NSIsIlRvcCI6MCwiTGVmdCI6MCwiUmlnaHQiOjAsIkJvdHRvbSI6MH0sIlBhZGRpbmciOnsiJGlkIjoiMjc2IiwiVG9wIjowLCJMZWZ0IjowLCJSaWdodCI6MCwiQm90dG9tIjowfSwiQmFja2dyb3VuZCI6eyIkaWQiOiIyNzciLCJDb2xvciI6eyIkcmVmIjoiMjQ5In19LCJJc1Zpc2libGUiOnRydWUsIldpZHRoIjowLjAsIkhlaWdodCI6MC4wLCJCb3JkZXJTdHlsZSI6eyIkaWQiOiIyNzgiLCJMaW5lQ29sb3IiOm51bGwsIkxpbmVXZWlnaHQiOjAuMCwiTGluZVR5cGUiOjAsIlBhcmVudFN0eWxlIjpudWxsfSwiUGFyZW50U3R5bGUiOm51bGx9LCJEYXRlU3R5bGUiOnsiJGlkIjoiMjc5IiwiRm9udFNldHRpbmdzIjp7IiRpZCI6IjI4MCIsIkZvbnRTaXplIjoxMCwiRm9udE5hbWUiOiJDYWxpYnJpIiwiSXNCb2xkIjpmYWxzZSwiSXNJdGFsaWMiOmZhbHNlLCJJc1VuZGVybGluZWQiOmZhbHNlLCJQYXJlbnRTdHlsZSI6bnVsbH0sIkF1dG9TaXplIjowLCJGb3JlZ3JvdW5kIjp7IiRpZCI6IjI4MSIsIkNvbG9yIjp7IiRpZCI6IjI4MiIsIkEiOjI1NSwiUiI6NjgsIkciOjg0LCJCIjoxMDZ9fSwiTWF4V2lkdGgiOjIwMC4wLCJNYXhIZWlnaHQiOiJJbmZpbml0eSIsIlNtYXJ0Rm9yZWdyb3VuZElzQWN0aXZlIjpmYWxzZSwiSG9yaXpvbnRhbEFsaWdubWVudCI6MiwiVmVydGljYWxBbGlnbm1lbnQiOjAsIlNtYXJ0Rm9yZWdyb3VuZCI6bnVsbCwiQmFja2dyb3VuZEZpbGxUeXBlIjowLCJNYXJnaW4iOnsiJGlkIjoiMjgzIiwiVG9wIjowLCJMZWZ0IjowLCJSaWdodCI6MCwiQm90dG9tIjowfSwiUGFkZGluZyI6eyIkaWQiOiIyODQiLCJUb3AiOjAsIkxlZnQiOjAsIlJpZ2h0IjowLCJCb3R0b20iOjB9LCJCYWNrZ3JvdW5kIjp7IiRpZCI6IjI4NSIsIkNvbG9yIjp7IiRyZWYiOiIyNDkifX0sIklzVmlzaWJsZSI6dHJ1ZSwiV2lkdGgiOjAuMCwiSGVpZ2h0IjowLjAsIkJvcmRlclN0eWxlIjp7IiRpZCI6IjI4NiIsIkxpbmVDb2xvciI6bnVsbCwiTGluZVdlaWdodCI6MC4wLCJMaW5lVHlwZSI6MCwiUGFyZW50U3R5bGUiOm51bGx9LCJQYXJlbnRTdHlsZSI6bnVsbH0sIkRhdGVGb3JtYXQiOnsiJGlkIjoiMjg3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4OCIsIkZvcm1hdCI6MCwiSXNWaXNpYmxlIjpmYWxzZSwiTGFzdEtub3duVmlzaWJpbGl0eVN0YXRlIjpmYWxzZX0sIklzVmlzaWJsZSI6ZmFsc2UsIlBhcmVudFN0eWxlIjpudWxsfSwiSW5kZXgiOjIsIlNtYXJ0RHVyYXRpb25BY3RpdmF0ZWQiOmZhbHNlLCJEYXRlRm9ybWF0Ijp7IiRyZWYiOiIyODcifSwiV2Vla051bWJlcmluZyI6eyIkaWQiOiIyODkiLCJGb3JtYXQiOjAsIklzVmlzaWJsZSI6ZmFsc2UsIkxhc3RLbm93blZpc2liaWxpdHlTdGF0ZSI6ZmFsc2V9LCJJZCI6ImYzYmRlMjhjLTRkM2YtNGJhNC04ZjBlLWQ0MjQzYjAzZmNiZCIsIkltcG9ydElkIjpudWxsLCJUaXRsZSI6IlBvbGljeSBBbmFseXNpcyBGcmFtZXdvcmsiLCJOb3RlIjpudWxsLCJIeXBlcmxpbmsiOnsiJGlkIjoiMjkwIiwiQWRkcmVzcyI6bnVsbCwiU3ViQWRkcmVzcyI6bnVsbH0sIklzQ2hhbmdlZCI6ZmFsc2UsIklzTmV3IjpmYWxzZX0seyIkaWQiOiIyOTEiLCJHcm91cE5hbWUiOm51bGwsIlN0YXJ0RGF0ZSI6IjIwMjItMDEtMDFUMDA6MDA6MDBaIiwiRW5kRGF0ZSI6IjIwMjItMDEtMDFUMjM6NTk6MDBaIiwiUGVyY2VudGFnZUNvbXBsZXRlIjpudWxsLCJTdHlsZSI6eyIkaWQiOiIyOTIiLCJTaGFwZSI6MSwiU2hhcGVUaGlja25lc3MiOjAsIkR1cmF0aW9uRm9ybWF0IjowLCJJbmNsdWRlTm9uV29ya2luZ0RheXNJbkR1cmF0aW9uIjpmYWxzZSwiUGVyY2VudGFnZUNvbXBsZXRlU3R5bGUiOnsiJGlkIjoiMjkzIiwiRm9udFNldHRpbmdzIjp7IiRpZCI6IjI5NCIsIkZvbnRTaXplIjoxMCwiRm9udE5hbWUiOiJDYWxpYnJpIiwiSXNCb2xkIjpmYWxzZSwiSXNJdGFsaWMiOmZhbHNlLCJJc1VuZGVybGluZWQiOmZhbHNlLCJQYXJlbnRTdHlsZSI6bnVsbH0sIkF1dG9TaXplIjowLCJGb3JlZ3JvdW5kIjp7IiRpZCI6IjI5NSIsIkNvbG9yIjp7IiRpZCI6IjI5Ni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yZWYiOiI4OCJ9LCJQYWRkaW5nIjp7IiRyZWYiOiI4OSJ9LCJCYWNrZ3JvdW5kIjp7IiRyZWYiOiI5MCJ9LCJJc1Zpc2libGUiOnRydWUsIldpZHRoIjowLjAsIkhlaWdodCI6MC4wLCJCb3JkZXJTdHlsZSI6eyIkaWQiOiIyOTciLCJMaW5lQ29sb3IiOm51bGwsIkxpbmVXZWlnaHQiOjAuMCwiTGluZVR5cGUiOjAsIlBhcmVudFN0eWxlIjpudWxsfSwiUGFyZW50U3R5bGUiOm51bGx9LCJEdXJhdGlvblN0eWxlIjp7IiRpZCI6IjI5OCIsIkZvbnRTZXR0aW5ncyI6eyIkaWQiOiIyOTkiLCJGb250U2l6ZSI6MTAsIkZvbnROYW1lIjoiQ2FsaWJyaSIsIklzQm9sZCI6ZmFsc2UsIklzSXRhbGljIjpmYWxzZSwiSXNVbmRlcmxpbmVkIjpmYWxzZSwiUGFyZW50U3R5bGUiOm51bGx9LCJBdXRvU2l6ZSI6MCwiRm9yZWdyb3VuZCI6eyIkaWQiOiIzMDAiLCJDb2xvciI6eyIkaWQiOiIzMDE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cmVmIjoiOTUifSwiUGFkZGluZyI6eyIkcmVmIjoiOTYifSwiQmFja2dyb3VuZCI6eyIkcmVmIjoiOTcifSwiSXNWaXNpYmxlIjpmYWxzZSwiV2lkdGgiOjAuMCwiSGVpZ2h0IjowLjAsIkJvcmRlclN0eWxlIjp7IiRpZCI6IjMwMiIsIkxpbmVDb2xvciI6bnVsbCwiTGluZVdlaWdodCI6MC4wLCJMaW5lVHlwZSI6MCwiUGFyZW50U3R5bGUiOm51bGx9LCJQYXJlbnRTdHlsZSI6bnVsbH0sIkhvcml6b250YWxDb25uZWN0b3JTdHlsZSI6eyIkaWQiOiIzMDMiLCJMaW5lQ29sb3IiOnsiJHJlZiI6Ijk5In0sIkxpbmVXZWlnaHQiOjAuMCwiTGluZVR5cGUiOjAsIlBhcmVudFN0eWxlIjpudWxsfSwiVmVydGljYWxDb25uZWN0b3JTdHlsZSI6eyIkaWQiOiIzMDQiLCJMaW5lQ29sb3IiOnsiJHJlZiI6IjEwMiJ9LCJMaW5lV2VpZ2h0IjowLjAsIkxpbmVUeXBlIjowLCJQYXJlbnRTdHlsZSI6bnVsbH0sIk1hcmdpbiI6bnVsbCwiU3RhcnREYXRlUG9zaXRpb24iOjYsIkVuZERhdGVQb3NpdGlvbiI6NiwiRGF0ZUlzVmlzaWJsZSI6ZmFsc2UsIlRpdGxlUG9zaXRpb24iOjQsIkR1cmF0aW9uUG9zaXRpb24iOjYsIlBlcmNlbnRhZ2VDb21wbGV0ZWRQb3NpdGlvbiI6NiwiU3BhY2luZyI6NSwiSXNCZWxvd1RpbWViYW5kIjpmYWxzZSwiUGVyY2VudGFnZUNvbXBsZXRlU2hhcGVPcGFjaXR5IjozNSwiU2hhcGVTdHlsZSI6eyIkaWQiOiIzMDUiLCJNYXJnaW4iOnsiJHJlZiI6IjEwNSJ9LCJQYWRkaW5nIjp7IiRyZWYiOiIxMDYifSwiQmFja2dyb3VuZCI6eyIkaWQiOiIzMDYiLCJDb2xvciI6eyIkaWQiOiIzMDciLCJBIjoyNTUsIlIiOjc5LCJHIjoxMjksIkIiOjE4OX19LCJJc1Zpc2libGUiOnRydWUsIldpZHRoIjo0LjAsIkhlaWdodCI6MTAuMCwiQm9yZGVyU3R5bGUiOnsiJGlkIjoiMzA4IiwiTGluZUNvbG9yIjp7IiRpZCI6IjMwOSIsIiR0eXBlIjoiTkxSRS5Db21tb24uRG9tLlNvbGlkQ29sb3JCcnVzaCwgTkxSRS5Db21tb24iLCJDb2xvciI6eyIkaWQiOiIzMTAiLCJBIjoyNTUsIlIiOjc0LCJHIjoxMjYsIkIiOjE4N319LCJMaW5lV2VpZ2h0IjowLjAsIkxpbmVUeXBlIjowLCJQYXJlbnRTdHlsZSI6bnVsbH0sIlBhcmVudFN0eWxlIjpudWxsfSwiVGl0bGVTdHlsZSI6eyIkaWQiOiIzMTEiLCJGb250U2V0dGluZ3MiOnsiJGlkIjoiMzEyIiwiRm9udFNpemUiOjEwLCJGb250TmFtZSI6IkNhbGlicmkiLCJJc0JvbGQiOmZhbHNlLCJJc0l0YWxpYyI6ZmFsc2UsIklzVW5kZXJsaW5lZCI6ZmFsc2UsIlBhcmVudFN0eWxlIjpudWxsfSwiQXV0b1NpemUiOjIsIkZvcmVncm91bmQiOnsiJGlkIjoiMzEzIiwiQ29sb3IiOnsiJGlkIjoiMzE0IiwiQSI6MjU1LCJSIjo2OCwiRyI6ODQsIkIiOjEwNn19LCJNYXhXaWR0aCI6OTMuMCwiTWF4SGVpZ2h0IjoiSW5maW5pdHkiLCJTbWFydEZvcmVncm91bmRJc0FjdGl2ZSI6ZmFsc2UsIkhvcml6b250YWxBbGlnbm1lbnQiOjAsIlZlcnRpY2FsQWxpZ25tZW50IjowLCJTbWFydEZvcmVncm91bmQiOm51bGwsIkJhY2tncm91bmRGaWxsVHlwZSI6MCwiTWFyZ2luIjp7IiRyZWYiOiIxMTYifSwiUGFkZGluZyI6eyIkcmVmIjoiMTE3In0sIkJhY2tncm91bmQiOnsiJHJlZiI6IjExOCJ9LCJJc1Zpc2libGUiOnRydWUsIldpZHRoIjowLjAsIkhlaWdodCI6MC4wLCJCb3JkZXJTdHlsZSI6eyIkaWQiOiIzMTUiLCJMaW5lQ29sb3IiOm51bGwsIkxpbmVXZWlnaHQiOjAuMCwiTGluZVR5cGUiOjAsIlBhcmVudFN0eWxlIjpudWxsfSwiUGFyZW50U3R5bGUiOm51bGx9LCJEYXRlU3R5bGUiOnsiJGlkIjoiMzE2IiwiRm9udFNldHRpbmdzIjp7IiRpZCI6IjMxNyIsIkZvbnRTaXplIjoxMCwiRm9udE5hbWUiOiJDYWxpYnJpIiwiSXNCb2xkIjpmYWxzZSwiSXNJdGFsaWMiOmZhbHNlLCJJc1VuZGVybGluZWQiOmZhbHNlLCJQYXJlbnRTdHlsZSI6bnVsbH0sIkF1dG9TaXplIjowLCJGb3JlZ3JvdW5kIjp7IiRyZWYiOiIxMjEifSwiTWF4V2lkdGgiOjIwMC4wLCJNYXhIZWlnaHQiOiJJbmZpbml0eSIsIlNtYXJ0Rm9yZWdyb3VuZElzQWN0aXZlIjpmYWxzZSwiSG9yaXpvbnRhbEFsaWdubWVudCI6MiwiVmVydGljYWxBbGlnbm1lbnQiOjAsIlNtYXJ0Rm9yZWdyb3VuZCI6bnVsbCwiQmFja2dyb3VuZEZpbGxUeXBlIjowLCJNYXJnaW4iOnsiJHJlZiI6IjEyMyJ9LCJQYWRkaW5nIjp7IiRyZWYiOiIxMjQifSwiQmFja2dyb3VuZCI6eyIkcmVmIjoiMTI1In0sIklzVmlzaWJsZSI6dHJ1ZSwiV2lkdGgiOjAuMCwiSGVpZ2h0IjowLjAsIkJvcmRlclN0eWxlIjp7IiRpZCI6IjMxOCIsIkxpbmVDb2xvciI6bnVsbCwiTGluZVdlaWdodCI6MC4wLCJMaW5lVHlwZSI6MCwiUGFyZW50U3R5bGUiOm51bGx9LCJQYXJlbnRTdHlsZSI6bnVsbH0sIkRhdGVGb3JtYXQiOnsiJHJlZiI6IjEyNiJ9LCJXZWVrTnVtYmVyaW5nIjp7IiRpZCI6IjMxOSIsIkZvcm1hdCI6MCwiSXNWaXNpYmxlIjpmYWxzZSwiTGFzdEtub3duVmlzaWJpbGl0eVN0YXRlIjpmYWxzZX0sIklzVmlzaWJsZSI6ZmFsc2UsIlBhcmVudFN0eWxlIjpudWxsfSwiSW5kZXgiOjMsIlNtYXJ0RHVyYXRpb25BY3RpdmF0ZWQiOmZhbHNlLCJEYXRlRm9ybWF0Ijp7IiRyZWYiOiIxMjYifSwiV2Vla051bWJlcmluZyI6eyIkaWQiOiIzMjAiLCJGb3JtYXQiOjAsIklzVmlzaWJsZSI6ZmFsc2UsIkxhc3RLbm93blZpc2liaWxpdHlTdGF0ZSI6ZmFsc2V9LCJJZCI6IjhiMDAxNTRkLTk1ZmYtNDRiNC05NDE3LWRmMWI3MjRiYjNkMSIsIkltcG9ydElkIjpudWxsLCJUaXRsZSI6InRocm91Z2ggZW5kIG9mIDIwMjIiLCJOb3RlIjpudWxsLCJIeXBlcmxpbmsiOnsiJGlkIjoiMzIxIiwiQWRkcmVzcyI6bnVsbCwiU3ViQWRkcmVzcyI6bnVsbH0sIklzQ2hhbmdlZCI6ZmFsc2UsIklzTmV3IjpmYWxzZX0seyIkaWQiOiIzMjIiLCJHcm91cE5hbWUiOiIxZGYzMGEyNC1iZDFiLTQ4ZGEtYWVhNS00OWNhNDhhMmFjNDQiLCJTdGFydERhdGUiOiIyMDIxLTA0LTA5VDAwOjAwOjAwWiIsIkVuZERhdGUiOiIyMDIxLTA0LTA5VDIzOjU5OjAwWiIsIlBlcmNlbnRhZ2VDb21wbGV0ZSI6bnVsbCwiU3R5bGUiOnsiJGlkIjoiMzIzIiwiU2hhcGUiOjEsIlNoYXBlVGhpY2tuZXNzIjowLCJEdXJhdGlvbkZvcm1hdCI6MCwiSW5jbHVkZU5vbldvcmtpbmdEYXlzSW5EdXJhdGlvbiI6ZmFsc2UsIlBlcmNlbnRhZ2VDb21wbGV0ZVN0eWxlIjp7IiRpZCI6IjMyNCIsIkZvbnRTZXR0aW5ncyI6eyIkaWQiOiIzMjUiLCJGb250U2l6ZSI6MTAsIkZvbnROYW1lIjoiQ2FsaWJyaSIsIklzQm9sZCI6ZmFsc2UsIklzSXRhbGljIjpmYWxzZSwiSXNVbmRlcmxpbmVkIjpmYWxzZSwiUGFyZW50U3R5bGUiOm51bGx9LCJBdXRvU2l6ZSI6MCwiRm9yZWdyb3VuZCI6eyIkaWQiOiIzMjYiLCJDb2xvciI6eyIkaWQiOiIzMjc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zMjgiLCJUb3AiOjAsIkxlZnQiOjAsIlJpZ2h0IjowLCJCb3R0b20iOjB9LCJQYWRkaW5nIjp7IiRpZCI6IjMyOSIsIlRvcCI6MCwiTGVmdCI6MCwiUmlnaHQiOjAsIkJvdHRvbSI6MH0sIkJhY2tncm91bmQiOnsiJGlkIjoiMzMwIiwiQ29sb3IiOnsiJGlkIjoiMzMxIiwiQSI6ODksIlIiOjAsIkciOjAsIkIiOjB9fSwiSXNWaXNpYmxlIjp0cnVlLCJXaWR0aCI6MC4wLCJIZWlnaHQiOjAuMCwiQm9yZGVyU3R5bGUiOnsiJGlkIjoiMzMyIiwiTGluZUNvbG9yIjpudWxsLCJMaW5lV2VpZ2h0IjowLjAsIkxpbmVUeXBlIjowLCJQYXJlbnRTdHlsZSI6bnVsbH0sIlBhcmVudFN0eWxlIjpudWxsfSwiRHVyYXRpb25TdHlsZSI6eyIkaWQiOiIzMzMiLCJGb250U2V0dGluZ3MiOnsiJGlkIjoiMzM0IiwiRm9udFNpemUiOjEwLCJGb250TmFtZSI6IkNhbGlicmkiLCJJc0JvbGQiOmZhbHNlLCJJc0l0YWxpYyI6ZmFsc2UsIklzVW5kZXJsaW5lZCI6ZmFsc2UsIlBhcmVudFN0eWxlIjpudWxsfSwiQXV0b1NpemUiOjAsIkZvcmVncm91bmQiOnsiJGlkIjoiMzM1IiwiQ29sb3IiOnsiJGlkIjoiMzM2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zM3IiwiVG9wIjowLCJMZWZ0IjowLCJSaWdodCI6MCwiQm90dG9tIjowfSwiUGFkZGluZyI6eyIkaWQiOiIzMzgiLCJUb3AiOjAsIkxlZnQiOjAsIlJpZ2h0IjowLCJCb3R0b20iOjB9LCJCYWNrZ3JvdW5kIjp7IiRpZCI6IjMzOSIsIkNvbG9yIjp7IiRyZWYiOiIzMzEifX0sIklzVmlzaWJsZSI6dHJ1ZSwiV2lkdGgiOjAuMCwiSGVpZ2h0IjowLjAsIkJvcmRlclN0eWxlIjp7IiRpZCI6IjM0MCIsIkxpbmVDb2xvciI6bnVsbCwiTGluZVdlaWdodCI6MC4wLCJMaW5lVHlwZSI6MCwiUGFyZW50U3R5bGUiOm51bGx9LCJQYXJlbnRTdHlsZSI6bnVsbH0sIkhvcml6b250YWxDb25uZWN0b3JTdHlsZSI6eyIkaWQiOiIzNDEiLCJMaW5lQ29sb3IiOnsiJGlkIjoiMzQyIiwiJHR5cGUiOiJOTFJFLkNvbW1vbi5Eb20uU29saWRDb2xvckJydXNoLCBOTFJFLkNvbW1vbiIsIkNvbG9yIjp7IiRpZCI6IjM0MyIsIkEiOjI1NSwiUiI6MjA0LCJHIjoyMDQsIkIiOjIwNH19LCJMaW5lV2VpZ2h0IjowLjAsIkxpbmVUeXBlIjowLCJQYXJlbnRTdHlsZSI6bnVsbH0sIlZlcnRpY2FsQ29ubmVjdG9yU3R5bGUiOnsiJGlkIjoiMzQ0IiwiTGluZUNvbG9yIjp7IiRpZCI6IjM0NSIsIiR0eXBlIjoiTkxSRS5Db21tb24uRG9tLlNvbGlkQ29sb3JCcnVzaCwgTkxSRS5Db21tb24iLCJDb2xvciI6eyIkaWQiOiIzNDYiLCJBIjoyNTUsIlIiOjIwNCwiRyI6MjA0LCJCIjoyMDR9fSwiTGluZVdlaWdodCI6MC4wLCJMaW5lVHlwZSI6MCwiUGFyZW50U3R5bGUiOm51bGx9LCJNYXJnaW4iOm51bGwsIlN0YXJ0RGF0ZVBvc2l0aW9uIjozLCJFbmREYXRlUG9zaXRpb24iOjMsIkRhdGVJc1Zpc2libGUiOnRydWUsIlRpdGxlUG9zaXRpb24iOjQsIkR1cmF0aW9uUG9zaXRpb24iOjYsIlBlcmNlbnRhZ2VDb21wbGV0ZWRQb3NpdGlvbiI6NiwiU3BhY2luZyI6NSwiSXNCZWxvd1RpbWViYW5kIjpmYWxzZSwiUGVyY2VudGFnZUNvbXBsZXRlU2hhcGVPcGFjaXR5IjozNSwiU2hhcGVTdHlsZSI6eyIkaWQiOiIzNDciLCJNYXJnaW4iOnsiJGlkIjoiMzQ4IiwiVG9wIjowLCJMZWZ0Ijo0LCJSaWdodCI6NCwiQm90dG9tIjowfSwiUGFkZGluZyI6eyIkaWQiOiIzNDkiLCJUb3AiOjAsIkxlZnQiOjAsIlJpZ2h0IjowLCJCb3R0b20iOjB9LCJCYWNrZ3JvdW5kIjp7IiRpZCI6IjM1MCIsIkNvbG9yIjp7IiRpZCI6IjM1MSIsIkEiOjI1NSwiUiI6NzksIkciOjEyOSwiQiI6MTg5fX0sIklzVmlzaWJsZSI6dHJ1ZSwiV2lkdGgiOjAuMCwiSGVpZ2h0IjoxMC4wLCJCb3JkZXJTdHlsZSI6eyIkaWQiOiIzNTIiLCJMaW5lQ29sb3IiOnsiJGlkIjoiMzUzIiwiJHR5cGUiOiJOTFJFLkNvbW1vbi5Eb20uU29saWRDb2xvckJydXNoLCBOTFJFLkNvbW1vbiIsIkNvbG9yIjp7IiRpZCI6IjM1NCIsIkEiOjI1NSwiUiI6MjU1LCJHIjowLCJCIjowfX0sIkxpbmVXZWlnaHQiOjAuMCwiTGluZVR5cGUiOjAsIlBhcmVudFN0eWxlIjpudWxsfSwiUGFyZW50U3R5bGUiOm51bGx9LCJUaXRsZVN0eWxlIjp7IiRpZCI6IjM1NSIsIkZvbnRTZXR0aW5ncyI6eyIkaWQiOiIzNTYiLCJGb250U2l6ZSI6MTAsIkZvbnROYW1lIjoiQ2FsaWJyaSIsIklzQm9sZCI6dHJ1ZSwiSXNJdGFsaWMiOmZhbHNlLCJJc1VuZGVybGluZWQiOmZhbHNlLCJQYXJlbnRTdHlsZSI6bnVsbH0sIkF1dG9TaXplIjoyLCJGb3JlZ3JvdW5kIjp7IiRyZWYiOiIxMTQifSwiTWF4V2lkdGgiOjkwLjAsIk1heEhlaWdodCI6IkluZmluaXR5IiwiU21hcnRGb3JlZ3JvdW5kSXNBY3RpdmUiOmZhbHNlLCJIb3Jpem9udGFsQWxpZ25tZW50IjowLCJWZXJ0aWNhbEFsaWdubWVudCI6MCwiU21hcnRGb3JlZ3JvdW5kIjpudWxsLCJCYWNrZ3JvdW5kRmlsbFR5cGUiOjAsIk1hcmdpbiI6eyIkaWQiOiIzNTciLCJUb3AiOjAsIkxlZnQiOjAsIlJpZ2h0IjowLCJCb3R0b20iOjB9LCJQYWRkaW5nIjp7IiRpZCI6IjM1OCIsIlRvcCI6MCwiTGVmdCI6MCwiUmlnaHQiOjAsIkJvdHRvbSI6MH0sIkJhY2tncm91bmQiOnsiJGlkIjoiMzU5IiwiQ29sb3IiOnsiJHJlZiI6IjMzMSJ9fSwiSXNWaXNpYmxlIjp0cnVlLCJXaWR0aCI6MC4wLCJIZWlnaHQiOjAuMCwiQm9yZGVyU3R5bGUiOnsiJGlkIjoiMzYwIiwiTGluZUNvbG9yIjpudWxsLCJMaW5lV2VpZ2h0IjowLjAsIkxpbmVUeXBlIjowLCJQYXJlbnRTdHlsZSI6bnVsbH0sIlBhcmVudFN0eWxlIjpudWxsfSwiRGF0ZVN0eWxlIjp7IiRpZCI6IjM2MSIsIkZvbnRTZXR0aW5ncyI6eyIkaWQiOiIzNjIiLCJGb250U2l6ZSI6MTAsIkZvbnROYW1lIjoiQ2FsaWJyaSIsIklzQm9sZCI6ZmFsc2UsIklzSXRhbGljIjpmYWxzZSwiSXNVbmRlcmxpbmVkIjpmYWxzZSwiUGFyZW50U3R5bGUiOm51bGx9LCJBdXRvU2l6ZSI6MCwiRm9yZWdyb3VuZCI6eyIkaWQiOiIzNjMiLCJDb2xvciI6eyIkaWQiOiIzNjQ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pZCI6IjM2NSIsIlRvcCI6MCwiTGVmdCI6MCwiUmlnaHQiOjAsIkJvdHRvbSI6MH0sIlBhZGRpbmciOnsiJGlkIjoiMzY2IiwiVG9wIjowLCJMZWZ0IjowLCJSaWdodCI6MCwiQm90dG9tIjowfSwiQmFja2dyb3VuZCI6eyIkaWQiOiIzNjciLCJDb2xvciI6eyIkcmVmIjoiMzMxIn19LCJJc1Zpc2libGUiOnRydWUsIldpZHRoIjowLjAsIkhlaWdodCI6MC4wLCJCb3JkZXJTdHlsZSI6eyIkaWQiOiIzNjgiLCJMaW5lQ29sb3IiOm51bGwsIkxpbmVXZWlnaHQiOjAuMCwiTGluZVR5cGUiOjAsIlBhcmVudFN0eWxlIjpudWxsfSwiUGFyZW50U3R5bGUiOm51bGx9LCJEYXRlRm9ybWF0Ijp7IiRpZCI6IjM2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zNzAiLCJGb3JtYXQiOjAsIklzVmlzaWJsZSI6ZmFsc2UsIkxhc3RLbm93blZpc2liaWxpdHlTdGF0ZSI6ZmFsc2V9LCJJc1Zpc2libGUiOmZhbHNlLCJQYXJlbnRTdHlsZSI6bnVsbH0sIkluZGV4Ijo0LCJTbWFydER1cmF0aW9uQWN0aXZhdGVkIjpmYWxzZSwiRGF0ZUZvcm1hdCI6eyIkcmVmIjoiMzY5In0sIldlZWtOdW1iZXJpbmciOnsiJGlkIjoiMzcxIiwiRm9ybWF0IjowLCJJc1Zpc2libGUiOmZhbHNlLCJMYXN0S25vd25WaXNpYmlsaXR5U3RhdGUiOmZhbHNlfSwiSWQiOiIyMzUzODU5ZC1lNGYyLTQzOWYtYjVhNS02NDdjMjAyMGMyZWIiLCJJbXBvcnRJZCI6bnVsbCwiVGl0bGUiOiJGaXJzdCBhbmFseXNpcyByZXBvcnQiLCJOb3RlIjpudWxsLCJIeXBlcmxpbmsiOnsiJGlkIjoiMzcyIiwiQWRkcmVzcyI6bnVsbCwiU3ViQWRkcmVzcyI6bnVsbH0sIklzQ2hhbmdlZCI6ZmFsc2UsIklzTmV3IjpmYWxzZX0seyIkaWQiOiIzNzMiLCJHcm91cE5hbWUiOiIxZGYzMGEyNC1iZDFiLTQ4ZGEtYWVhNS00OWNhNDhhMmFjNDQiLCJTdGFydERhdGUiOiIyMDIwLTEyLTA3VDAwOjAwOjAwWiIsIkVuZERhdGUiOiIyMDIwLTEyLTA3VDIzOjU5OjAwWiIsIlBlcmNlbnRhZ2VDb21wbGV0ZSI6bnVsbCwiU3R5bGUiOnsiJGlkIjoiMzc0IiwiU2hhcGUiOjEsIlNoYXBlVGhpY2tuZXNzIjowLCJEdXJhdGlvbkZvcm1hdCI6MCwiSW5jbHVkZU5vbldvcmtpbmdEYXlzSW5EdXJhdGlvbiI6ZmFsc2UsIlBlcmNlbnRhZ2VDb21wbGV0ZVN0eWxlIjp7IiRpZCI6IjM3NSIsIkZvbnRTZXR0aW5ncyI6eyIkaWQiOiIzNzYiLCJGb250U2l6ZSI6MTAsIkZvbnROYW1lIjoiQ2FsaWJyaSIsIklzQm9sZCI6ZmFsc2UsIklzSXRhbGljIjpmYWxzZSwiSXNVbmRlcmxpbmVkIjpmYWxzZSwiUGFyZW50U3R5bGUiOm51bGx9LCJBdXRvU2l6ZSI6MCwiRm9yZWdyb3VuZCI6eyIkcmVmIjoiODYifSwiTWF4V2lkdGgiOjIwMC4wLCJNYXhIZWlnaHQiOiJJbmZpbml0eSIsIlNtYXJ0Rm9yZWdyb3VuZElzQWN0aXZlIjpmYWxzZSwiSG9yaXpvbnRhbEFsaWdubWVudCI6MCwiVmVydGljYWxBbGlnbm1lbnQiOjAsIlNtYXJ0Rm9yZWdyb3VuZCI6bnVsbCwiQmFja2dyb3VuZEZpbGxUeXBlIjowLCJNYXJnaW4iOnsiJHJlZiI6Ijg4In0sIlBhZGRpbmciOnsiJHJlZiI6Ijg5In0sIkJhY2tncm91bmQiOnsiJHJlZiI6IjkwIn0sIklzVmlzaWJsZSI6dHJ1ZSwiV2lkdGgiOjAuMCwiSGVpZ2h0IjowLjAsIkJvcmRlclN0eWxlIjp7IiRpZCI6IjM3NyIsIkxpbmVDb2xvciI6bnVsbCwiTGluZVdlaWdodCI6MC4wLCJMaW5lVHlwZSI6MCwiUGFyZW50U3R5bGUiOm51bGx9LCJQYXJlbnRTdHlsZSI6bnVsbH0sIkR1cmF0aW9uU3R5bGUiOnsiJGlkIjoiMzc4IiwiRm9udFNldHRpbmdzIjp7IiRpZCI6IjM3OSIsIkZvbnRTaXplIjoxMCwiRm9udE5hbWUiOiJDYWxpYnJpIiwiSXNCb2xkIjpmYWxzZSwiSXNJdGFsaWMiOmZhbHNlLCJJc1VuZGVybGluZWQiOmZhbHNlLCJQYXJlbnRTdHlsZSI6bnVsbH0sIkF1dG9TaXplIjowLCJGb3JlZ3JvdW5kIjp7IiRyZWYiOiI5MyJ9LCJNYXhXaWR0aCI6MjAwLjAsIk1heEhlaWdodCI6IkluZmluaXR5IiwiU21hcnRGb3JlZ3JvdW5kSXNBY3RpdmUiOmZhbHNlLCJIb3Jpem9udGFsQWxpZ25tZW50IjowLCJWZXJ0aWNhbEFsaWdubWVudCI6MCwiU21hcnRGb3JlZ3JvdW5kIjpudWxsLCJCYWNrZ3JvdW5kRmlsbFR5cGUiOjAsIk1hcmdpbiI6eyIkcmVmIjoiOTUifSwiUGFkZGluZyI6eyIkcmVmIjoiOTYifSwiQmFja2dyb3VuZCI6eyIkcmVmIjoiOTcifSwiSXNWaXNpYmxlIjp0cnVlLCJXaWR0aCI6MC4wLCJIZWlnaHQiOjAuMCwiQm9yZGVyU3R5bGUiOnsiJGlkIjoiMzgwIiwiTGluZUNvbG9yIjpudWxsLCJMaW5lV2VpZ2h0IjowLjAsIkxpbmVUeXBlIjowLCJQYXJlbnRTdHlsZSI6bnVsbH0sIlBhcmVudFN0eWxlIjpudWxsfSwiSG9yaXpvbnRhbENvbm5lY3RvclN0eWxlIjp7IiRpZCI6IjM4MSIsIkxpbmVDb2xvciI6eyIkcmVmIjoiOTkifSwiTGluZVdlaWdodCI6MC4wLCJMaW5lVHlwZSI6MCwiUGFyZW50U3R5bGUiOm51bGx9LCJWZXJ0aWNhbENvbm5lY3RvclN0eWxlIjp7IiRpZCI6IjM4MiIsIkxpbmVDb2xvciI6eyIkcmVmIjoiMTAyIn0sIkxpbmVXZWlnaHQiOjAuMCwiTGluZVR5cGUiOjAsIlBhcmVudFN0eWxlIjpudWxsfSwiTWFyZ2luIjpudWxsLCJTdGFydERhdGVQb3NpdGlvbiI6NiwiRW5kRGF0ZVBvc2l0aW9uIjo2LCJEYXRlSXNWaXNpYmxlIjpmYWxzZSwiVGl0bGVQb3NpdGlvbiI6NCwiRHVyYXRpb25Qb3NpdGlvbiI6NiwiUGVyY2VudGFnZUNvbXBsZXRlZFBvc2l0aW9uIjo2LCJTcGFjaW5nIjo1LCJJc0JlbG93VGltZWJhbmQiOmZhbHNlLCJQZXJjZW50YWdlQ29tcGxldGVTaGFwZU9wYWNpdHkiOjM1LCJTaGFwZVN0eWxlIjp7IiRpZCI6IjM4MyIsIk1hcmdpbiI6eyIkcmVmIjoiMTA1In0sIlBhZGRpbmciOnsiJHJlZiI6IjEwNiJ9LCJCYWNrZ3JvdW5kIjp7IiRpZCI6IjM4NCIsIkNvbG9yIjp7IiRpZCI6IjM4NSIsIkEiOjI1NSwiUiI6NzksIkciOjEyOSwiQiI6MTg5fX0sIklzVmlzaWJsZSI6dHJ1ZSwiV2lkdGgiOjQuMCwiSGVpZ2h0IjoxMC4wLCJCb3JkZXJTdHlsZSI6eyIkaWQiOiIzODYiLCJMaW5lQ29sb3IiOnsiJGlkIjoiMzg3IiwiJHR5cGUiOiJOTFJFLkNvbW1vbi5Eb20uU29saWRDb2xvckJydXNoLCBOTFJFLkNvbW1vbiIsIkNvbG9yIjp7IiRpZCI6IjM4OCIsIkEiOjI1NSwiUiI6NzQsIkciOjEyNiwiQiI6MTg3fX0sIkxpbmVXZWlnaHQiOjAuMCwiTGluZVR5cGUiOjAsIlBhcmVudFN0eWxlIjpudWxsfSwiUGFyZW50U3R5bGUiOm51bGx9LCJUaXRsZVN0eWxlIjp7IiRpZCI6IjM4OSIsIkZvbnRTZXR0aW5ncyI6eyIkaWQiOiIzOTAiLCJGb250U2l6ZSI6MTAsIkZvbnROYW1lIjoiQ2FsaWJyaSIsIklzQm9sZCI6dHJ1ZSwiSXNJdGFsaWMiOmZhbHNlLCJJc1VuZGVybGluZWQiOmZhbHNlLCJQYXJlbnRTdHlsZSI6bnVsbH0sIkF1dG9TaXplIjoyLCJGb3JlZ3JvdW5kIjp7IiRyZWYiOiIxMTQifSwiTWF4V2lkdGgiOjk5LjAsIk1heEhlaWdodCI6IkluZmluaXR5IiwiU21hcnRGb3JlZ3JvdW5kSXNBY3RpdmUiOmZhbHNlLCJIb3Jpem9udGFsQWxpZ25tZW50IjowLCJWZXJ0aWNhbEFsaWdubWVudCI6MCwiU21hcnRGb3JlZ3JvdW5kIjpudWxsLCJCYWNrZ3JvdW5kRmlsbFR5cGUiOjAsIk1hcmdpbiI6eyIkcmVmIjoiMTE2In0sIlBhZGRpbmciOnsiJHJlZiI6IjExNyJ9LCJCYWNrZ3JvdW5kIjp7IiRyZWYiOiIxMTgifSwiSXNWaXNpYmxlIjp0cnVlLCJXaWR0aCI6MC4wLCJIZWlnaHQiOjAuMCwiQm9yZGVyU3R5bGUiOnsiJGlkIjoiMzkxIiwiTGluZUNvbG9yIjpudWxsLCJMaW5lV2VpZ2h0IjowLjAsIkxpbmVUeXBlIjowLCJQYXJlbnRTdHlsZSI6bnVsbH0sIlBhcmVudFN0eWxlIjpudWxsfSwiRGF0ZVN0eWxlIjp7IiRpZCI6IjM5MiIsIkZvbnRTZXR0aW5ncyI6eyIkaWQiOiIzOTMiLCJGb250U2l6ZSI6MTAsIkZvbnROYW1lIjoiQ2FsaWJyaSIsIklzQm9sZCI6ZmFsc2UsIklzSXRhbGljIjpmYWxzZSwiSXNVbmRlcmxpbmVkIjpmYWxzZSwiUGFyZW50U3R5bGUiOm51bGx9LCJBdXRvU2l6ZSI6MCwiRm9yZWdyb3VuZCI6eyIkcmVmIjoiMTIxIn0sIk1heFdpZHRoIjoyMDAuMCwiTWF4SGVpZ2h0IjoiSW5maW5pdHkiLCJTbWFydEZvcmVncm91bmRJc0FjdGl2ZSI6ZmFsc2UsIkhvcml6b250YWxBbGlnbm1lbnQiOjIsIlZlcnRpY2FsQWxpZ25tZW50IjowLCJTbWFydEZvcmVncm91bmQiOm51bGwsIkJhY2tncm91bmRGaWxsVHlwZSI6MCwiTWFyZ2luIjp7IiRyZWYiOiIxMjMifSwiUGFkZGluZyI6eyIkcmVmIjoiMTI0In0sIkJhY2tncm91bmQiOnsiJHJlZiI6IjEyNSJ9LCJJc1Zpc2libGUiOnRydWUsIldpZHRoIjowLjAsIkhlaWdodCI6MC4wLCJCb3JkZXJTdHlsZSI6eyIkaWQiOiIzOTQiLCJMaW5lQ29sb3IiOm51bGwsIkxpbmVXZWlnaHQiOjAuMCwiTGluZVR5cGUiOjAsIlBhcmVudFN0eWxlIjpudWxsfSwiUGFyZW50U3R5bGUiOm51bGx9LCJEYXRlRm9ybWF0Ijp7IiRyZWYiOiIxMjYifSwiV2Vla051bWJlcmluZyI6eyIkaWQiOiIzOTUiLCJGb3JtYXQiOjAsIklzVmlzaWJsZSI6ZmFsc2UsIkxhc3RLbm93blZpc2liaWxpdHlTdGF0ZSI6ZmFsc2V9LCJJc1Zpc2libGUiOmZhbHNlLCJQYXJlbnRTdHlsZSI6bnVsbH0sIkluZGV4Ijo0LCJTbWFydER1cmF0aW9uQWN0aXZhdGVkIjpmYWxzZSwiRGF0ZUZvcm1hdCI6eyIkcmVmIjoiMTI2In0sIldlZWtOdW1iZXJpbmciOnsiJGlkIjoiMzk2IiwiRm9ybWF0IjowLCJJc1Zpc2libGUiOmZhbHNlLCJMYXN0S25vd25WaXNpYmlsaXR5U3RhdGUiOmZhbHNlfSwiSWQiOiJjZGZkNGJkYy03NWEyLTQ1MjktODBhZC0wMTk2NjEyNzVjYjMiLCJJbXBvcnRJZCI6bnVsbCwiVGl0bGUiOiJCTUcgZnVuZGluZyBncmFudGVkIiwiTm90ZSI6bnVsbCwiSHlwZXJsaW5rIjp7IiRpZCI6IjM5NyIsIkFkZHJlc3MiOm51bGwsIlN1YkFkZHJlc3MiOm51bGx9LCJJc0NoYW5nZWQiOmZhbHNlLCJJc05ldyI6ZmFsc2V9XSwiU3dpbWxhbmVzIjpbXSwiTXNQcm9qZWN0SXRlbXNUcmVlIjp7IiRpZCI6IjM5OCIsIlJvb3QiOnsiSW1wb3J0SWQiOm51bGwsIklzSW1wb3J0ZWQiOmZhbHNlLCJDaGlsZHJlbiI6W119fSwiTWV0YWRhdGEiOnsiJGlkIjoiMzk5IiwiUmVjZW50Q29sb3JzQ29sbGVjdGlvbiI6IltdIn0sIlNldHRpbmdzIjp7IiRpZCI6IjQwMCIsIkltcGFPcHRpb25zIjp7IiRpZCI6IjQwMSIsIkxlZnRUb1JpZ2h0IjpmYWxzZSwiUGF5bG9hZE9wdGlvbnMiOjJ9LCJVc2VDb21wcmVzc2lvbiI6ZmFsc2UsIkNvbXByZXNpb25QZXJjZW50YWdlIjo1MC4wLCJJbmFjdGl2ZUludGVydmFsV2lkdGhUaHJlc2hvbGQiOjMwLjAsIkluYWN0aXZlSW50ZXJ2YWxXaWR0aCI6MS4wLCJTcGxpdFRhc2tzIjpmYWxzZSwiVXNlQ2x1c3RlciI6ZmFsc2UsIkVwc2lsb24iOjUuMCwiTWluUG9pbnRzVG9Gb3JtQUNsdXN0ZXIiOjIsIkdlbmVyYXRlSW52aXNpYmxlU2hhcGVzIjpmYWxzZSwiU21hcnRUaW1lbGluZVRhc2tQZXJjZW50YWdlRml0IjpmYWxzZX0sIklzTmV3IjpmYWxzZSwiSW1wb3J0VHlwZSI6MCwiRmlsZVBhdGgiOm51bGwsIlRpbWVDb25maWd1cmF0aW9uIjp7IiRpZCI6IjQwMiIsIlVzZVRpbWUiOmZhbHNlLCJXb3JrRGF5U3RhcnQiOiIwMDowMDowMCIsIldvcmtEYXlFbmQiOiIyMzo1OTowMCJ9LCJMYXN0VXNlZFRlbXBsYXRlSWQiOiI5YTFiNmM3ZC00YWIxLTQ3N2QtODkzOC00MDIxMWE4ZGY2MzciLCJGaXJzdFdlZWtPZlllYXIiOjB9"/>
  <p:tag name="__MASTER" val="__part_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ELAPSEDSTYLE" val="Hide"/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ODAYPOSITION" val="Hide"/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259</Words>
  <Application>Microsoft Office PowerPoint</Application>
  <PresentationFormat>Bildschirmpräsentation (16:9)</PresentationFormat>
  <Paragraphs>46</Paragraphs>
  <Slides>5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Arial</vt:lpstr>
      <vt:lpstr>Calibri</vt:lpstr>
      <vt:lpstr>ＭＳ 明朝</vt:lpstr>
      <vt:lpstr>Wingdings</vt:lpstr>
      <vt:lpstr>Office-Design</vt:lpstr>
      <vt:lpstr>COVID-19 Containment Measures Analysis </vt:lpstr>
      <vt:lpstr>COVID-19 Incidence and Full Vaccination Coverage, February – May 2021</vt:lpstr>
      <vt:lpstr>Heatmap COVID-19 Containment Measures</vt:lpstr>
      <vt:lpstr>Mutual Recognition of „Fully Vaccinated“-Status and Travel Exemptions</vt:lpstr>
      <vt:lpstr>Risks and Policy Recommendations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Christian  Weber</dc:creator>
  <cp:lastModifiedBy>Bahr, Thurid</cp:lastModifiedBy>
  <cp:revision>410</cp:revision>
  <dcterms:created xsi:type="dcterms:W3CDTF">2015-11-02T12:29:13Z</dcterms:created>
  <dcterms:modified xsi:type="dcterms:W3CDTF">2021-05-26T08:42:41Z</dcterms:modified>
</cp:coreProperties>
</file>