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</p:sldMasterIdLst>
  <p:notesMasterIdLst>
    <p:notesMasterId r:id="rId9"/>
  </p:notesMasterIdLst>
  <p:handoutMasterIdLst>
    <p:handoutMasterId r:id="rId10"/>
  </p:handoutMasterIdLst>
  <p:sldIdLst>
    <p:sldId id="261" r:id="rId3"/>
    <p:sldId id="727" r:id="rId4"/>
    <p:sldId id="731" r:id="rId5"/>
    <p:sldId id="728" r:id="rId6"/>
    <p:sldId id="264" r:id="rId7"/>
    <p:sldId id="730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93737" autoAdjust="0"/>
  </p:normalViewPr>
  <p:slideViewPr>
    <p:cSldViewPr snapToGrid="0" snapToObjects="1">
      <p:cViewPr varScale="1">
        <p:scale>
          <a:sx n="142" d="100"/>
          <a:sy n="142" d="100"/>
        </p:scale>
        <p:origin x="105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28.05.2021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28.05.2021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https://www.destatis.de/DE/Themen/Querschnitt/Corona/Gesellschaft/bevoelkerung-sterbefaelle.html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44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28.05.2021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28.05.2021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7922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28.05.2021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3649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11234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28.05.2021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6583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28.05.2021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61256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917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28.05.2021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592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20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28.05.2021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28.05.2021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28.05.2021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28.05.2021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28.05.2021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28.05.2021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005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28. Mai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28.05.2021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2AAFE86-9BC7-4232-90BA-BF55E31370ED}"/>
              </a:ext>
            </a:extLst>
          </p:cNvPr>
          <p:cNvSpPr txBox="1"/>
          <p:nvPr/>
        </p:nvSpPr>
        <p:spPr>
          <a:xfrm>
            <a:off x="5814618" y="1106474"/>
            <a:ext cx="2832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err="1">
                <a:solidFill>
                  <a:srgbClr val="FF0000"/>
                </a:solidFill>
              </a:rPr>
              <a:t>Impfmonitoring</a:t>
            </a:r>
            <a:r>
              <a:rPr lang="de-DE" sz="1000" i="1" dirty="0">
                <a:solidFill>
                  <a:srgbClr val="FF0000"/>
                </a:solidFill>
              </a:rPr>
              <a:t>/DIVI-Datenstand 27.05.21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FE0D035-436E-47B1-A4D0-CA37B768C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99" y="1385935"/>
            <a:ext cx="4747962" cy="29337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757F05B-1124-4E4A-8B1C-F12EE4E7D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805" y="1385935"/>
            <a:ext cx="3400601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E08A1D2-EACF-4C21-9C8A-CF46B4393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BA82CC-76EB-4EB4-A15C-B8F6658A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28.05.2021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6D2AFF-AC0F-4E4C-88CA-6C323F60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F591364-0B92-488B-A28D-0B05F2A2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Indikatorbericht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B1D8ABF-B121-4889-A6E0-9703301A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7085"/>
            <a:ext cx="9144000" cy="37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4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28.05.2021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CC6AD8-CBCC-4338-8EB1-F6841694A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72" y="952115"/>
            <a:ext cx="6978731" cy="381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28.05.2021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N=33.089 (COVID-19)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914AD93-54F1-4A7D-BB08-FD35B8F03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779" y="499613"/>
            <a:ext cx="6166585" cy="43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B7C21B-6B9F-432C-B810-7CBFA0AF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28.05.2021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4A00922-4A64-485C-BF66-7E45205D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5833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ADFCAA-172C-4592-9462-44E13B78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FC24A2A-0144-4FE4-93E2-CF8C9D8A2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" y="984870"/>
            <a:ext cx="8366760" cy="369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45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Bildschirmpräsentation (16:9)</PresentationFormat>
  <Paragraphs>23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ＭＳ 明朝</vt:lpstr>
      <vt:lpstr>Arial</vt:lpstr>
      <vt:lpstr>Calibri</vt:lpstr>
      <vt:lpstr>Wingdings</vt:lpstr>
      <vt:lpstr>Office-Design</vt:lpstr>
      <vt:lpstr>1_Office-Design</vt:lpstr>
      <vt:lpstr>Lage national </vt:lpstr>
      <vt:lpstr>Überblick Kennzahlen</vt:lpstr>
      <vt:lpstr>Indikatorbericht</vt:lpstr>
      <vt:lpstr>Verlauf der 7-Tage-Inzidenz der Bundesländer</vt:lpstr>
      <vt:lpstr>Geografische Verteilung 7-Tage-Inzidenz nach Landkreis, N=33.089 (COVID-19)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288</cp:revision>
  <dcterms:created xsi:type="dcterms:W3CDTF">2015-11-02T12:29:13Z</dcterms:created>
  <dcterms:modified xsi:type="dcterms:W3CDTF">2021-05-28T08:55:13Z</dcterms:modified>
</cp:coreProperties>
</file>