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4464" autoAdjust="0"/>
  </p:normalViewPr>
  <p:slideViewPr>
    <p:cSldViewPr snapToGrid="0">
      <p:cViewPr varScale="1">
        <p:scale>
          <a:sx n="108" d="100"/>
          <a:sy n="108" d="100"/>
        </p:scale>
        <p:origin x="708" y="10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2.999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28.05.2021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02.06.2021 werden </a:t>
            </a:r>
            <a:r>
              <a:rPr lang="de-DE" sz="1600" b="1" dirty="0"/>
              <a:t>2.148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erster Rückgang der Sterbezahlen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02.06.2021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2" y="2074984"/>
            <a:ext cx="6454984" cy="414963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47827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63965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469736" y="2248674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568500" y="4055567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28420" y="453359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2.148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8E07DC1-F8FE-4BD5-8107-4419A3493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616" y="2703226"/>
            <a:ext cx="4346358" cy="32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01.06.2021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09" y="1"/>
            <a:ext cx="9540429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636668" y="202410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636667" y="254049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636666" y="269289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636666" y="547900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636666" y="601314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449842" y="547900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424690" y="602201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58720" y="202854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24689" y="254937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7AF98AD6-B9F4-4D59-9AE0-748D498D30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64211"/>
          <a:stretch/>
        </p:blipFill>
        <p:spPr>
          <a:xfrm>
            <a:off x="6863390" y="4363374"/>
            <a:ext cx="964854" cy="58148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016CFC-5576-4544-9722-10B7BE5D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12856"/>
          <a:stretch/>
        </p:blipFill>
        <p:spPr>
          <a:xfrm>
            <a:off x="6521922" y="1078713"/>
            <a:ext cx="1012233" cy="141591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720590" y="20041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(abs. Anzahl)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2" y="536683"/>
            <a:ext cx="5992295" cy="375636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7511727-823A-4C7A-B91E-8C8E3CECB4D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5"/>
          <a:stretch/>
        </p:blipFill>
        <p:spPr>
          <a:xfrm>
            <a:off x="7764981" y="4388527"/>
            <a:ext cx="3527417" cy="21108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D3A53AF-7261-453B-A16E-444F526E7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14" y="536683"/>
            <a:ext cx="4474242" cy="3546827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A4A5A746-985F-4362-A5AC-E2CB37FE0C54}"/>
              </a:ext>
            </a:extLst>
          </p:cNvPr>
          <p:cNvSpPr/>
          <p:nvPr/>
        </p:nvSpPr>
        <p:spPr>
          <a:xfrm>
            <a:off x="7927752" y="3364642"/>
            <a:ext cx="3124940" cy="467921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Zunehmend mehr Intensivbereiche geben wieder Verfügbarkeit und regulären Betrieb an, jedoch noch Eingeschränktheit bei 45% der Häuser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1" y="2643869"/>
            <a:ext cx="3407560" cy="317119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203" y="2521286"/>
            <a:ext cx="3412399" cy="324820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60ED774-20BE-49A5-AF0A-03427498CCC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8" r="32468"/>
          <a:stretch/>
        </p:blipFill>
        <p:spPr>
          <a:xfrm>
            <a:off x="7931436" y="2023522"/>
            <a:ext cx="3539019" cy="3837121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74FB29D-1CF1-42B1-9C3B-4648E88564CD}"/>
              </a:ext>
            </a:extLst>
          </p:cNvPr>
          <p:cNvSpPr txBox="1"/>
          <p:nvPr/>
        </p:nvSpPr>
        <p:spPr>
          <a:xfrm>
            <a:off x="7413549" y="1546620"/>
            <a:ext cx="284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Einschätzung der Betriebssituation</a:t>
            </a:r>
            <a:endParaRPr lang="de-DE" sz="140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430257D-CA76-417B-86DD-FED27BD1EAB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6" t="5683" b="77679"/>
          <a:stretch/>
        </p:blipFill>
        <p:spPr>
          <a:xfrm>
            <a:off x="7698119" y="5891117"/>
            <a:ext cx="1870131" cy="7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744" y="533351"/>
            <a:ext cx="3911464" cy="235659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" y="2310512"/>
            <a:ext cx="7352085" cy="4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256</cp:revision>
  <dcterms:created xsi:type="dcterms:W3CDTF">2021-01-13T08:46:29Z</dcterms:created>
  <dcterms:modified xsi:type="dcterms:W3CDTF">2021-06-02T08:58:31Z</dcterms:modified>
</cp:coreProperties>
</file>