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61" r:id="rId2"/>
    <p:sldId id="727" r:id="rId3"/>
    <p:sldId id="728" r:id="rId4"/>
    <p:sldId id="264" r:id="rId5"/>
    <p:sldId id="743" r:id="rId6"/>
    <p:sldId id="266" r:id="rId7"/>
    <p:sldId id="742" r:id="rId8"/>
    <p:sldId id="739" r:id="rId9"/>
    <p:sldId id="740" r:id="rId10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85" autoAdjust="0"/>
    <p:restoredTop sz="93737" autoAdjust="0"/>
  </p:normalViewPr>
  <p:slideViewPr>
    <p:cSldViewPr snapToGrid="0" snapToObjects="1">
      <p:cViewPr varScale="1">
        <p:scale>
          <a:sx n="124" d="100"/>
          <a:sy n="124" d="100"/>
        </p:scale>
        <p:origin x="1320" y="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02.06.2021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02.06.2021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1385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2375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9890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02.06.2021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02.06.2021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02.06.2021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02.06.2021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02.06.2021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02.06.2021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02.06.2021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02.06.2021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02.06.2021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02.06.2021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Lage national</a:t>
            </a:r>
            <a:br>
              <a:rPr lang="de-DE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02. Juni 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02.06.2021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 Kennzahlen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2AAFE86-9BC7-4232-90BA-BF55E31370ED}"/>
              </a:ext>
            </a:extLst>
          </p:cNvPr>
          <p:cNvSpPr txBox="1"/>
          <p:nvPr/>
        </p:nvSpPr>
        <p:spPr>
          <a:xfrm>
            <a:off x="5814618" y="1106474"/>
            <a:ext cx="28327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 dirty="0" err="1">
                <a:solidFill>
                  <a:srgbClr val="FF0000"/>
                </a:solidFill>
              </a:rPr>
              <a:t>Impfmonitoring</a:t>
            </a:r>
            <a:r>
              <a:rPr lang="de-DE" sz="1000" i="1" dirty="0">
                <a:solidFill>
                  <a:srgbClr val="FF0000"/>
                </a:solidFill>
              </a:rPr>
              <a:t>/DIVI-Datenstand 01.06.21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E0E8AA0-E9A7-4C96-81FE-BDAD75A74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2</a:t>
            </a:fld>
            <a:endParaRPr lang="de-DE"/>
          </a:p>
        </p:txBody>
      </p:sp>
      <p:pic>
        <p:nvPicPr>
          <p:cNvPr id="8" name="Grafik 7" descr="Lagebericht_RKI_01-06-2021.pdf - Adobe Acrobat Reader 2017">
            <a:extLst>
              <a:ext uri="{FF2B5EF4-FFF2-40B4-BE49-F238E27FC236}">
                <a16:creationId xmlns:a16="http://schemas.microsoft.com/office/drawing/2014/main" id="{0FA5ACBE-DEEF-44DF-B599-5EE36BE68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85" t="36244" r="21226" b="21512"/>
          <a:stretch/>
        </p:blipFill>
        <p:spPr>
          <a:xfrm>
            <a:off x="5354101" y="1415845"/>
            <a:ext cx="2989028" cy="2566220"/>
          </a:xfrm>
          <a:prstGeom prst="rect">
            <a:avLst/>
          </a:prstGeom>
        </p:spPr>
      </p:pic>
      <p:pic>
        <p:nvPicPr>
          <p:cNvPr id="11" name="Grafik 10" descr="Lagebericht_RKI_02-06-2021_draft.docx - Word">
            <a:extLst>
              <a:ext uri="{FF2B5EF4-FFF2-40B4-BE49-F238E27FC236}">
                <a16:creationId xmlns:a16="http://schemas.microsoft.com/office/drawing/2014/main" id="{30E4DCC6-F2A7-412E-AFB4-3F18E2601C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16" t="36702" r="46213" b="40129"/>
          <a:stretch/>
        </p:blipFill>
        <p:spPr>
          <a:xfrm>
            <a:off x="457200" y="1229584"/>
            <a:ext cx="4226063" cy="282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7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02.06.2021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15" y="376237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3FB3DB-27CB-4F15-BC83-45B9D887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3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C17F718-522C-4037-BAFB-61C439218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15" y="952115"/>
            <a:ext cx="7921770" cy="387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79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02.06.2021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91" y="142468"/>
            <a:ext cx="7114609" cy="714291"/>
          </a:xfrm>
        </p:spPr>
        <p:txBody>
          <a:bodyPr/>
          <a:lstStyle/>
          <a:p>
            <a:r>
              <a:rPr lang="de-DE" sz="2000" dirty="0"/>
              <a:t>Geografische Verteilung 7-Tage-Inzidenz nach Landkreis, N=30.602 (COVID-19)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9C4D60E-F2F9-4F8C-A496-E01597FE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4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6D3E53F-11D9-490D-BA6B-727625617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623" y="499613"/>
            <a:ext cx="6139972" cy="43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84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31943FA-87C8-4BF9-9689-5469DEDF1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02.06.2021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A9F5071-1CEF-475C-B0F8-1FC112488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5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7250A62-C81F-42D1-AF3A-DD17B17BE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Wochenvergleich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4E046C5-EAE8-48B3-803C-81014CEDA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818" y="1244812"/>
            <a:ext cx="5513184" cy="389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59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24BD9A4-D6D6-43EF-8E92-3F607F2B8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7-Tage-Inzidenz der COVID-19-Fälle nach Altersgruppe und Meldewoche (Stand 01.06.2021)</a:t>
            </a:r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217305C6-3FE0-46CF-9FF2-CD7747120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/>
              <a:t>02.06.2021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7C73B1B-AF1F-4907-ADA8-4C6E23559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6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4E09E64-ABA9-4969-A9C9-8A0BCF57B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48" y="1338978"/>
            <a:ext cx="7130414" cy="356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24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D5D264D-21FD-4C20-BB92-3AA7AE32B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COVID-19-Fälle/100.000 Einwohner nach Altersgruppe und Meldewoche</a:t>
            </a:r>
          </a:p>
        </p:txBody>
      </p: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09A8DC9E-99D7-4580-B5A8-C297075CD6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/>
              <a:t>02.06.2021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56C780C-4F0B-4976-84C5-1068B6153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7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E38ABE9-B255-4FF3-AFB6-978F5F1E0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097" y="1546953"/>
            <a:ext cx="6359505" cy="330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07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D5F6428-4A02-4CD7-813B-B23C628EF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79" y="113013"/>
            <a:ext cx="7983646" cy="714291"/>
          </a:xfrm>
        </p:spPr>
        <p:txBody>
          <a:bodyPr/>
          <a:lstStyle/>
          <a:p>
            <a:r>
              <a:rPr lang="de-DE" dirty="0"/>
              <a:t>Hospitalisierte COVID-19-Fälle nach Altersgruppen </a:t>
            </a:r>
            <a:br>
              <a:rPr lang="de-DE" dirty="0"/>
            </a:br>
            <a:r>
              <a:rPr lang="de-DE" dirty="0"/>
              <a:t>(Stand 01.06.2021)</a:t>
            </a:r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585E0124-4F6B-4CEC-9F7F-CEAD642F63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/>
              <a:t>02.06.2021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398D0B4-9662-488F-9C25-27C0C640E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8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63CA728-3B65-4CD4-A28E-97804E96519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11" y="1227066"/>
            <a:ext cx="6875151" cy="3315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662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0FD59BF7-2E3F-4C73-A528-AD48C796B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Anzahl COVID-19-Todesfälle nach Sterbewoche (Stand 01.06.2021)</a:t>
            </a:r>
          </a:p>
        </p:txBody>
      </p:sp>
      <p:sp>
        <p:nvSpPr>
          <p:cNvPr id="8" name="Datumsplatzhalter 2">
            <a:extLst>
              <a:ext uri="{FF2B5EF4-FFF2-40B4-BE49-F238E27FC236}">
                <a16:creationId xmlns:a16="http://schemas.microsoft.com/office/drawing/2014/main" id="{BE6898B6-4436-4A28-9447-D810CBB054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/>
              <a:t>02.06.2021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C580688-D3B8-4F92-B9DC-721A91549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9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885DE4E-3214-4EB3-A6EF-2D9BB52B187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169" y="1299578"/>
            <a:ext cx="5984240" cy="3322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9077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</Words>
  <Application>Microsoft Office PowerPoint</Application>
  <PresentationFormat>Bildschirmpräsentation (16:9)</PresentationFormat>
  <Paragraphs>33</Paragraphs>
  <Slides>9</Slides>
  <Notes>6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ＭＳ 明朝</vt:lpstr>
      <vt:lpstr>Arial</vt:lpstr>
      <vt:lpstr>Calibri</vt:lpstr>
      <vt:lpstr>Wingdings</vt:lpstr>
      <vt:lpstr>Office-Design</vt:lpstr>
      <vt:lpstr>Lage national </vt:lpstr>
      <vt:lpstr>Überblick Kennzahlen</vt:lpstr>
      <vt:lpstr>Verlauf der 7-Tage-Inzidenz der Bundesländer</vt:lpstr>
      <vt:lpstr>Geografische Verteilung 7-Tage-Inzidenz nach Landkreis, N=30.602 (COVID-19)</vt:lpstr>
      <vt:lpstr>Wochenvergleich</vt:lpstr>
      <vt:lpstr>7-Tage-Inzidenz der COVID-19-Fälle nach Altersgruppe und Meldewoche (Stand 01.06.2021)</vt:lpstr>
      <vt:lpstr>COVID-19-Fälle/100.000 Einwohner nach Altersgruppe und Meldewoche</vt:lpstr>
      <vt:lpstr>Hospitalisierte COVID-19-Fälle nach Altersgruppen  (Stand 01.06.2021)</vt:lpstr>
      <vt:lpstr>Anzahl COVID-19-Todesfälle nach Sterbewoche (Stand 01.06.2021)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287</cp:revision>
  <dcterms:created xsi:type="dcterms:W3CDTF">2015-11-02T12:29:13Z</dcterms:created>
  <dcterms:modified xsi:type="dcterms:W3CDTF">2021-06-02T08:31:31Z</dcterms:modified>
</cp:coreProperties>
</file>