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02.06.2021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58930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747"/>
            <a:ext cx="2393246" cy="10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46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KW21: 87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KW19: 4764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63601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841F558-6A08-4B5E-A23F-65930356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4355"/>
            <a:ext cx="9144000" cy="18651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53B3C3B-F62C-4A6C-B002-FDC4FB24D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2" y="330681"/>
            <a:ext cx="4793561" cy="17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02.06.2021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saisonale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593866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1217DA2B-DCFC-4557-B76A-3312291D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1925490"/>
            <a:ext cx="8474174" cy="2755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C7951A-8CF7-4DD8-8B4B-9DC54B58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42" y="4393602"/>
            <a:ext cx="3436994" cy="20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F31573-9022-4B99-8BC1-92F18A04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919"/>
            <a:ext cx="9144000" cy="25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02.06.2021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r>
              <a:rPr lang="de-DE" dirty="0"/>
              <a:t> im Vergleich zu SARS-CoV-2 KW 10-21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ACE1593-E457-49DC-8EFC-667AAC83C8F1}"/>
              </a:ext>
            </a:extLst>
          </p:cNvPr>
          <p:cNvSpPr txBox="1">
            <a:spLocks/>
          </p:cNvSpPr>
          <p:nvPr/>
        </p:nvSpPr>
        <p:spPr>
          <a:xfrm>
            <a:off x="3206936" y="6043802"/>
            <a:ext cx="54299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aber positive in SARI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1D3C31-45D4-4CC5-86BE-6F8602E78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8" y="3551597"/>
            <a:ext cx="4067811" cy="24450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C70B7B-0776-4F86-87CB-78A903F49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717" y="3558447"/>
            <a:ext cx="4067811" cy="24450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5C4686-845F-4898-A674-C5D0BF0AA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8" y="1101446"/>
            <a:ext cx="8228830" cy="23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Bildschirmpräsentation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244</cp:revision>
  <cp:lastPrinted>2020-12-17T20:27:56Z</cp:lastPrinted>
  <dcterms:created xsi:type="dcterms:W3CDTF">2015-11-02T12:29:13Z</dcterms:created>
  <dcterms:modified xsi:type="dcterms:W3CDTF">2021-06-01T16:30:53Z</dcterms:modified>
</cp:coreProperties>
</file>