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27" r:id="rId3"/>
    <p:sldId id="730" r:id="rId4"/>
    <p:sldId id="728" r:id="rId5"/>
    <p:sldId id="264" r:id="rId6"/>
    <p:sldId id="729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93737" autoAdjust="0"/>
  </p:normalViewPr>
  <p:slideViewPr>
    <p:cSldViewPr snapToGrid="0" snapToObjects="1">
      <p:cViewPr varScale="1">
        <p:scale>
          <a:sx n="95" d="100"/>
          <a:sy n="95" d="100"/>
        </p:scale>
        <p:origin x="1098" y="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04.06.2021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04.06.2021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02.06.2021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02.06.2021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02.06.2021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02.06.2021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02.06.2021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02.06.2021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04. Juni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04.06.2021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2AAFE86-9BC7-4232-90BA-BF55E31370ED}"/>
              </a:ext>
            </a:extLst>
          </p:cNvPr>
          <p:cNvSpPr txBox="1"/>
          <p:nvPr/>
        </p:nvSpPr>
        <p:spPr>
          <a:xfrm>
            <a:off x="5814618" y="1106474"/>
            <a:ext cx="2832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err="1">
                <a:solidFill>
                  <a:srgbClr val="FF0000"/>
                </a:solidFill>
              </a:rPr>
              <a:t>Impfmonitoring</a:t>
            </a:r>
            <a:r>
              <a:rPr lang="de-DE" sz="1000" i="1" dirty="0">
                <a:solidFill>
                  <a:srgbClr val="FF0000"/>
                </a:solidFill>
              </a:rPr>
              <a:t>/DIVI-Datenstand 03.06.21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CA28F8-6356-454E-9582-7E9C8CBDE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519" y="1413655"/>
            <a:ext cx="3237070" cy="27621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73D612D-9DA7-4A53-A4F3-1CC2FF5AB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1" y="1413654"/>
            <a:ext cx="4445263" cy="27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04E6E1E-90FB-492F-94BE-A783BAE249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CE64E1-3655-4D71-8E5E-BEE3A234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02.06.2021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B7992D-001F-4D77-9108-0FFCF40D9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69EBAE-657A-49AE-B0A4-B240F520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DEMIS-Meldungen und </a:t>
            </a:r>
            <a:r>
              <a:rPr lang="de-DE"/>
              <a:t>Anzahl übermittelte COVID-19-Fälle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90B3D2-452F-4003-9659-2CEAAB757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6319"/>
            <a:ext cx="7043360" cy="324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2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04.06.2021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A25553D-F78F-4617-A4A6-18CD8E340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39" y="874508"/>
            <a:ext cx="7223485" cy="39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04.06.2021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N=24.682 (COVID-19)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4C9994A-8A72-4F63-B6EE-E5EBF18C4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499613"/>
            <a:ext cx="6258842" cy="442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04.06.2021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B78ABC1-B1DC-47E6-AA59-C3AC2319E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54" y="929640"/>
            <a:ext cx="8645891" cy="37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Bildschirmpräsentation (16:9)</PresentationFormat>
  <Paragraphs>22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</vt:lpstr>
      <vt:lpstr>Anzahl DEMIS-Meldungen und Anzahl übermittelte COVID-19-Fälle</vt:lpstr>
      <vt:lpstr>Verlauf der 7-Tage-Inzidenz der Bundesländer</vt:lpstr>
      <vt:lpstr>Geografische Verteilung 7-Tage-Inzidenz nach Landkreis, N=24.682 (COVID-19)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291</cp:revision>
  <dcterms:created xsi:type="dcterms:W3CDTF">2015-11-02T12:29:13Z</dcterms:created>
  <dcterms:modified xsi:type="dcterms:W3CDTF">2021-06-04T08:57:22Z</dcterms:modified>
</cp:coreProperties>
</file>