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298" r:id="rId4"/>
    <p:sldId id="297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4464" autoAdjust="0"/>
  </p:normalViewPr>
  <p:slideViewPr>
    <p:cSldViewPr snapToGrid="0">
      <p:cViewPr>
        <p:scale>
          <a:sx n="110" d="100"/>
          <a:sy n="110" d="100"/>
        </p:scale>
        <p:origin x="630" y="54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2.148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/>
              <a:t>In 9 Bundesländern liegt der Anteil von COVID-19-Patient*innen an ITS-Betten über 20% (jedes 5.Bett) 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28.05.2021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09.06.2021 werden </a:t>
            </a:r>
            <a:r>
              <a:rPr lang="de-DE" sz="1600" b="1" dirty="0"/>
              <a:t>1.609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weiter ein Rückgang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Rückgang in allen Behandlungsgruppen, und Rückgang der Sterbezahlen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08.06.2021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62" y="2074984"/>
            <a:ext cx="6759812" cy="414963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678155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094293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393547" y="2251356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592048" y="4395241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38652" y="485581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1.609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D6439D-C901-4933-B292-307E8E75C560}"/>
              </a:ext>
            </a:extLst>
          </p:cNvPr>
          <p:cNvSpPr txBox="1"/>
          <p:nvPr/>
        </p:nvSpPr>
        <p:spPr>
          <a:xfrm>
            <a:off x="7568136" y="2495016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108D296B-EA42-4C2A-8F02-5B291496A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7565" y="2861957"/>
            <a:ext cx="3968378" cy="343522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00DB9C2-96F2-44B4-90C8-F4A5F4D1D8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5811" y="1979586"/>
            <a:ext cx="1666181" cy="126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08.06.2021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843" y="1"/>
            <a:ext cx="9596761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59114" y="196196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35728" y="247965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44778" y="262767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59114" y="544058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1517" y="597728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394809" y="544058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382857" y="598923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24689" y="196196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24689" y="249018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24689" y="2639626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421517" y="613565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382857" y="612968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7AF98AD6-B9F4-4D59-9AE0-748D498D305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64211"/>
          <a:stretch/>
        </p:blipFill>
        <p:spPr>
          <a:xfrm>
            <a:off x="6863390" y="4363374"/>
            <a:ext cx="964854" cy="581488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B016CFC-5576-4544-9722-10B7BE5D59E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476" b="12856"/>
          <a:stretch/>
        </p:blipFill>
        <p:spPr>
          <a:xfrm>
            <a:off x="6521922" y="1078713"/>
            <a:ext cx="1012233" cy="141591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720590" y="200414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(abs. Anzahl)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5" y="647132"/>
            <a:ext cx="6003730" cy="3716242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C7511727-823A-4C7A-B91E-8C8E3CECB4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752" y="4363374"/>
            <a:ext cx="3583136" cy="211083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4D3A53AF-7261-453B-A16E-444F526E73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869" y="514334"/>
            <a:ext cx="4328159" cy="359152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A4A5A746-985F-4362-A5AC-E2CB37FE0C54}"/>
              </a:ext>
            </a:extLst>
          </p:cNvPr>
          <p:cNvSpPr/>
          <p:nvPr/>
        </p:nvSpPr>
        <p:spPr>
          <a:xfrm>
            <a:off x="7927752" y="3364642"/>
            <a:ext cx="3124940" cy="467921"/>
          </a:xfrm>
          <a:prstGeom prst="rect">
            <a:avLst/>
          </a:prstGeom>
          <a:noFill/>
          <a:ln w="1905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3591" y="687605"/>
            <a:ext cx="6082913" cy="96364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in Belegung der schweren Fälle (Beatmete und ECMO) und Zunahme der entspr. freien Behandlungskapazitäten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Zunehmend mehr Intensivbereiche geben wieder Verfügbarkeit und regulären Betrieb an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und Belastung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BEE98B7-32AF-4F63-956E-AC43AC52C5B7}"/>
              </a:ext>
            </a:extLst>
          </p:cNvPr>
          <p:cNvSpPr/>
          <p:nvPr/>
        </p:nvSpPr>
        <p:spPr>
          <a:xfrm>
            <a:off x="7822756" y="1968338"/>
            <a:ext cx="128325" cy="7295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229179" y="1909063"/>
            <a:ext cx="2841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Beatmungskapazitäten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</a:t>
            </a:r>
            <a:r>
              <a:rPr lang="de-DE" sz="1400" dirty="0"/>
              <a:t>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8EF2EB3-3A7B-49BF-BE5E-F7B7D42EF9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0532"/>
          <a:stretch/>
        </p:blipFill>
        <p:spPr>
          <a:xfrm>
            <a:off x="568337" y="5903505"/>
            <a:ext cx="2502568" cy="82867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8AE3C83-4364-44FA-A348-11269D2182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29" y="2521286"/>
            <a:ext cx="3412395" cy="317119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00023BD-ACEE-4D68-A13F-6CE7E9ABF2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850" y="2448016"/>
            <a:ext cx="3412377" cy="332147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1F19277-9545-4293-A092-562F4C3CDA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84305" y="5860643"/>
            <a:ext cx="1990725" cy="828675"/>
          </a:xfrm>
          <a:prstGeom prst="rect">
            <a:avLst/>
          </a:prstGeom>
        </p:spPr>
      </p:pic>
      <p:sp>
        <p:nvSpPr>
          <p:cNvPr id="17" name="Textfeld 16">
            <a:extLst>
              <a:ext uri="{FF2B5EF4-FFF2-40B4-BE49-F238E27FC236}">
                <a16:creationId xmlns:a16="http://schemas.microsoft.com/office/drawing/2014/main" id="{32BB29C3-E97B-4F3F-BBF1-B13EFF1348F2}"/>
              </a:ext>
            </a:extLst>
          </p:cNvPr>
          <p:cNvSpPr txBox="1"/>
          <p:nvPr/>
        </p:nvSpPr>
        <p:spPr>
          <a:xfrm>
            <a:off x="3791072" y="1900427"/>
            <a:ext cx="28417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ECMO-Kapazitäten </a:t>
            </a:r>
            <a:br>
              <a:rPr lang="de-DE" sz="1400" b="1" dirty="0"/>
            </a:br>
            <a:r>
              <a:rPr lang="de-DE" sz="1200" i="1" dirty="0"/>
              <a:t>(belegt und frei, COVID u. Non-COVID-Pat.)</a:t>
            </a:r>
            <a:endParaRPr lang="de-DE" sz="1400" b="1" dirty="0"/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877A332-A7A1-4689-B21E-57DCF66A17F4}"/>
              </a:ext>
            </a:extLst>
          </p:cNvPr>
          <p:cNvCxnSpPr/>
          <p:nvPr/>
        </p:nvCxnSpPr>
        <p:spPr>
          <a:xfrm>
            <a:off x="7244179" y="0"/>
            <a:ext cx="0" cy="6858000"/>
          </a:xfrm>
          <a:prstGeom prst="line">
            <a:avLst/>
          </a:prstGeom>
          <a:ln w="571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60ED774-20BE-49A5-AF0A-03427498CC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563" y="2146648"/>
            <a:ext cx="3868360" cy="3470381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E74FB29D-1CF1-42B1-9C3B-4648E88564CD}"/>
              </a:ext>
            </a:extLst>
          </p:cNvPr>
          <p:cNvSpPr txBox="1"/>
          <p:nvPr/>
        </p:nvSpPr>
        <p:spPr>
          <a:xfrm>
            <a:off x="7413549" y="1546620"/>
            <a:ext cx="28417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Einschätzung der Betriebssituation</a:t>
            </a:r>
            <a:endParaRPr lang="de-DE" sz="140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0430257D-CA76-417B-86DD-FED27BD1EAB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256" t="5683" b="77679"/>
          <a:stretch/>
        </p:blipFill>
        <p:spPr>
          <a:xfrm>
            <a:off x="7698119" y="5891117"/>
            <a:ext cx="1870131" cy="78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33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295" y="533351"/>
            <a:ext cx="3876361" cy="235659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65" y="2322531"/>
            <a:ext cx="7308868" cy="444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Breitbild</PresentationFormat>
  <Paragraphs>31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COVID-19-Belegung und Belastung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266</cp:revision>
  <dcterms:created xsi:type="dcterms:W3CDTF">2021-01-13T08:46:29Z</dcterms:created>
  <dcterms:modified xsi:type="dcterms:W3CDTF">2021-06-09T08:47:35Z</dcterms:modified>
</cp:coreProperties>
</file>