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27" r:id="rId3"/>
    <p:sldId id="728" r:id="rId4"/>
    <p:sldId id="264" r:id="rId5"/>
    <p:sldId id="743" r:id="rId6"/>
    <p:sldId id="266" r:id="rId7"/>
    <p:sldId id="742" r:id="rId8"/>
    <p:sldId id="739" r:id="rId9"/>
    <p:sldId id="740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93737" autoAdjust="0"/>
  </p:normalViewPr>
  <p:slideViewPr>
    <p:cSldViewPr snapToGrid="0" snapToObjects="1">
      <p:cViewPr>
        <p:scale>
          <a:sx n="150" d="100"/>
          <a:sy n="150" d="100"/>
        </p:scale>
        <p:origin x="816" y="3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09.06.2021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09.06.2021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8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375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02.06.2021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09. Juni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09.06.2021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AFE86-9BC7-4232-90BA-BF55E31370ED}"/>
              </a:ext>
            </a:extLst>
          </p:cNvPr>
          <p:cNvSpPr txBox="1"/>
          <p:nvPr/>
        </p:nvSpPr>
        <p:spPr>
          <a:xfrm>
            <a:off x="5501586" y="878483"/>
            <a:ext cx="283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>
                <a:solidFill>
                  <a:srgbClr val="FF0000"/>
                </a:solidFill>
              </a:rPr>
              <a:t>Impfmonitoring</a:t>
            </a:r>
            <a:r>
              <a:rPr lang="de-DE" sz="1000" i="1" dirty="0">
                <a:solidFill>
                  <a:srgbClr val="FF0000"/>
                </a:solidFill>
              </a:rPr>
              <a:t>/DIVI-Datenstand 08.06.21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ECA7A5-3772-4D6A-BBDB-9BBE79900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9584"/>
            <a:ext cx="4598631" cy="28372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7002DC-DDB6-4913-8194-A210818D6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260" y="1185809"/>
            <a:ext cx="3361219" cy="28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09.06.2021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E54C5D-6CC3-46BD-9833-4125987AF80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107" y="939800"/>
            <a:ext cx="7432993" cy="3827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09.06.2021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N=17.269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7C6802E-5262-4C1D-9530-EC198ABBD6D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9407" y="509905"/>
            <a:ext cx="5925185" cy="4123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1943FA-87C8-4BF9-9689-5469DEDF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09.06.2021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9F5071-1CEF-475C-B0F8-1FC11248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7250A62-C81F-42D1-AF3A-DD17B17B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Wochenvergleich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4F47FEC-CD0E-4C4A-B002-3219CDB0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50" y="1173728"/>
            <a:ext cx="5313145" cy="375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5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08.06.2021)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17305C6-3FE0-46CF-9FF2-CD77471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09.06.2021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7C73B1B-AF1F-4907-ADA8-4C6E2355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15AE0DC-B723-437F-865A-378FC6827F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05254" y="1301750"/>
            <a:ext cx="6252845" cy="315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5D264D-21FD-4C20-BB92-3AA7AE3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COVID-19-Fälle/100.000 Einwohner nach Altersgruppe und Meldewoche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9A8DC9E-99D7-4580-B5A8-C297075C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09.06.2021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6C780C-4F0B-4976-84C5-1068B615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26A13CC-09AA-4331-BB47-9240C13BB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66" y="1358400"/>
            <a:ext cx="5937834" cy="332631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113B25-18B8-4F06-9004-65DFDF1E4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3" r="62912" b="59888"/>
          <a:stretch/>
        </p:blipFill>
        <p:spPr>
          <a:xfrm>
            <a:off x="6874494" y="871744"/>
            <a:ext cx="1650999" cy="170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7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</a:t>
            </a:r>
            <a:br>
              <a:rPr lang="de-DE" dirty="0"/>
            </a:br>
            <a:r>
              <a:rPr lang="de-DE" dirty="0"/>
              <a:t>(Stand 08.06.2021)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585E0124-4F6B-4CEC-9F7F-CEAD642F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09.06.2021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398D0B4-9662-488F-9C25-27C0C640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FC418C4-574E-4D1A-B521-67EE69186C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1" y="1178242"/>
            <a:ext cx="7106602" cy="3495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08.06.2021)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BE6898B6-4436-4A28-9447-D810CBB0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09.06.2021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C580688-D3B8-4F92-B9DC-721A9154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D52901-D07B-48AF-A84B-F6B5812523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" y="1462087"/>
            <a:ext cx="6069330" cy="3527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Bildschirmpräsentation (16:9)</PresentationFormat>
  <Paragraphs>33</Paragraphs>
  <Slides>9</Slides>
  <Notes>6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N=17.269 (COVID-19)</vt:lpstr>
      <vt:lpstr>Wochenvergleich</vt:lpstr>
      <vt:lpstr>7-Tage-Inzidenz der COVID-19-Fälle nach Altersgruppe und Meldewoche (Stand 08.06.2021)</vt:lpstr>
      <vt:lpstr>COVID-19-Fälle/100.000 Einwohner nach Altersgruppe und Meldewoche</vt:lpstr>
      <vt:lpstr>Hospitalisierte COVID-19-Fälle nach Altersgruppen  (Stand 08.06.2021)</vt:lpstr>
      <vt:lpstr>Anzahl COVID-19-Todesfälle nach Sterbewoche (Stand 08.06.2021)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Perriat, Delphine</cp:lastModifiedBy>
  <cp:revision>290</cp:revision>
  <dcterms:created xsi:type="dcterms:W3CDTF">2015-11-02T12:29:13Z</dcterms:created>
  <dcterms:modified xsi:type="dcterms:W3CDTF">2021-06-09T07:42:42Z</dcterms:modified>
</cp:coreProperties>
</file>