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09.06.2021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6110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747"/>
            <a:ext cx="2610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KW22: 103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KW22: 4867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5618213-FEF9-409D-9B24-C0332047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144"/>
            <a:ext cx="9144000" cy="1865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0EA635B-EDB5-4931-8256-7A86F1717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26" y="252045"/>
            <a:ext cx="4709322" cy="175194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31 Arztpraxen</a:t>
            </a:r>
          </a:p>
        </p:txBody>
      </p:sp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09.06.2021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saisonale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593866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12C86A0-1A06-4571-AD23-DCCDE393A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6" y="1831211"/>
            <a:ext cx="8474174" cy="275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45C56B4-1C98-475F-9E03-EAA0A33C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44" y="4339525"/>
            <a:ext cx="3868556" cy="20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Influenzaviren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2BAD66-5740-455A-B89D-5628F352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286"/>
            <a:ext cx="9144000" cy="25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r>
              <a:rPr lang="de-DE" dirty="0"/>
              <a:t> im Vergleich zu SARS-CoV-2 KW 10-21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183AEB-0DB7-4A87-87D9-64DB3171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8" y="1151923"/>
            <a:ext cx="8239136" cy="23304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E38D2C-0880-4F67-B1D8-2706C8464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8" y="3558447"/>
            <a:ext cx="4067811" cy="21529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1B06228-B014-48FB-8DFE-EDF1F532D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533" y="3558447"/>
            <a:ext cx="4091628" cy="21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249</cp:revision>
  <cp:lastPrinted>2020-12-17T20:27:56Z</cp:lastPrinted>
  <dcterms:created xsi:type="dcterms:W3CDTF">2015-11-02T12:29:13Z</dcterms:created>
  <dcterms:modified xsi:type="dcterms:W3CDTF">2021-06-09T08:41:27Z</dcterms:modified>
</cp:coreProperties>
</file>