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A4D14-7DDB-4DA6-9AAC-4398C2EA7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9B7AA5-6F9B-4E22-BA72-4C6B1314B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11E78-DAD9-4D07-BFFE-BC579DF3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0109-FD31-4FA5-9F28-E601B15E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59275E-411B-4794-946B-6B11DCB0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68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D65D0-17A2-462D-A7F3-5C34A310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D06F6B-788D-4140-95DC-94551A78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5E0AE-7265-452B-ACBE-23B27790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28D06-E1AE-43C6-9914-1A54E234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332A26-1D57-4657-8E10-8893A977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04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8BAD64-DC5A-4366-819B-99F08C637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1DA923-5BD2-402C-8BA7-CF281C353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B3060-BB84-4466-A4BA-6FBDD4F6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5984A-DD05-43C6-B403-21531696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B9918-80B3-4621-978A-F12910A0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1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EF91B-4E1C-4889-8D73-1DF78E28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E30ED8-456C-4347-A125-EBD7E206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DE801-B2FA-4A02-B607-9CF48A8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2C66CA-BA6A-491D-B9DD-5A7C8C94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BDAFAA-A7F2-4A9C-85A3-DE690ECD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1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FA757-06A0-4F95-B55E-2C694EBC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4C602-C9CC-44E2-82C2-FA15139C4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A4DBF7-3956-44F1-8ECC-30D47D0E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38A982-7F83-4C3F-9501-73C73B8A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4FC95-C5CD-47B8-95F1-272E0ABD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63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D99CB-0E24-41EC-A774-9BB2F57D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CC37EC-7103-4B30-A3C2-BE0D4F8D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5F3F13-271E-495F-90E5-8FE72F2E4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63D661-C01A-4AA6-A41A-6DC87DC7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7BCE49-3292-4D87-A486-D70268DD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51106-2FFA-4440-9DCF-AEE86DE4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63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F969B-7CFE-4440-86C5-02F24541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6E1F35-72F6-4B53-B751-55805206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C75EDD-3A55-480E-841B-AFF76B9E7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C4F7C7-D51C-450D-8D29-D66C9A1DC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FC065B-4997-447E-BC20-EF74C7927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743B2F-F419-4B02-95CD-89963581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309150-AECB-4287-BCB0-0BC5F9A2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A66654-7086-4063-B045-4A88A1EB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85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87A95-3DF4-4195-8F25-54EAAA75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C01EA-EDAB-4386-B2E5-53985BAD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B7ECC7-DBF1-42EB-9BBE-5715F762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FF232-3C5C-437F-B0BF-82F1CFBC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03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AC0FCF-B839-4B22-B53C-353DDFA3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0D53C3-81C6-4B57-8056-E911C17C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208004-BF92-449B-B734-35CEFB25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49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716DF-4B0C-4752-9E68-3B71B6D7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7E6A9-6EAF-41A8-87BF-DC9703EC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FEDB67-BB3F-40F0-9B5A-5DADC5D63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C2DAD9-D3EF-4E6D-9112-F665D621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8F9799-3D2C-472D-B86D-8B69D625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AC37AD-7AC3-4228-B4BA-222EF2F1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5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6C43C-FB47-402E-A80E-3451810E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ED4825-A206-41F6-8950-F96932790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3692FF-2FDC-47B8-A648-4080F3D37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AB3EC2-DE0A-4EB7-8232-A8A51DCF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5AD604-690F-441E-9ABA-E8DB9540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B4B59C-FB70-464F-BF68-6B958605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33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ACFFAC-07BF-4E6D-970C-31D3E45A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440EE3-88C8-4F75-A35C-A45339A8E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BA4479-B288-4B2E-997F-99CE92C55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34E3-8CD6-470A-9EE2-C4D79959C6EC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31C19-A3A4-4319-8041-D53E8D02E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561557-40A1-4D10-9414-0E05F86AF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1EDD-ABD8-4BC8-ACBE-891BF739C0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0903C-B0AF-4769-A7A3-11D4645E8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4D555C-0615-47E5-A9E1-F78E496A7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4D8511-5636-4361-84C1-3938157C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473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0F146-AB99-4276-BE60-4E45B576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RKI-Krisenstab zu COVID-19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4900228-B296-41B5-9A82-F1CDC8986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51E874-1CA9-43CD-8397-DF149DC59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18" y="1769498"/>
            <a:ext cx="5616881" cy="4212661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42AEFC2-800F-44BD-B3A7-469ACE574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96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RKI-Krisenstab zu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Rexroth, Ute</dc:creator>
  <cp:lastModifiedBy>Rexroth, Ute</cp:lastModifiedBy>
  <cp:revision>6</cp:revision>
  <dcterms:created xsi:type="dcterms:W3CDTF">2021-06-11T09:45:52Z</dcterms:created>
  <dcterms:modified xsi:type="dcterms:W3CDTF">2021-06-11T13:10:21Z</dcterms:modified>
</cp:coreProperties>
</file>