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30" r:id="rId4"/>
    <p:sldId id="728" r:id="rId5"/>
    <p:sldId id="264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3737" autoAdjust="0"/>
  </p:normalViewPr>
  <p:slideViewPr>
    <p:cSldViewPr snapToGrid="0" snapToObjects="1">
      <p:cViewPr varScale="1">
        <p:scale>
          <a:sx n="142" d="100"/>
          <a:sy n="142" d="100"/>
        </p:scale>
        <p:origin x="105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11. Juni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814619" y="1167433"/>
            <a:ext cx="2408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srgbClr val="FF0000"/>
                </a:solidFill>
              </a:rPr>
              <a:t>Datenstand DIVI: 10.06.21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5F84D00-E998-4B5F-8994-8DF40354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519" y="1413655"/>
            <a:ext cx="3279101" cy="27158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7ED8C4-2ACB-406A-8A2E-4A9CE1D21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65" y="1415440"/>
            <a:ext cx="6370335" cy="27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187F72-F2D9-40DD-B1A1-D76157C9B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Indikatorbericht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F9190D-1FCC-4D35-88F1-D681E6324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591"/>
            <a:ext cx="9144000" cy="32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4606EE8-3105-4306-8F66-C9A20240B9E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027" y="952182"/>
            <a:ext cx="7192565" cy="3871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N=15.496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0AA999-F08C-4691-9DB7-2F7F0A83692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249" y="509905"/>
            <a:ext cx="6215343" cy="4390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63B15B-DA36-468F-9C2E-CD277092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" y="594056"/>
            <a:ext cx="7512492" cy="422577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Bildschirmpräsentation (16:9)</PresentationFormat>
  <Paragraphs>22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Indikatorbericht</vt:lpstr>
      <vt:lpstr>Verlauf der 7-Tage-Inzidenz der Bundesländer</vt:lpstr>
      <vt:lpstr>Geografische Verteilung 7-Tage-Inzidenz nach Landkreis, N=15.496 (COVID-19)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298</cp:revision>
  <dcterms:created xsi:type="dcterms:W3CDTF">2015-11-02T12:29:13Z</dcterms:created>
  <dcterms:modified xsi:type="dcterms:W3CDTF">2021-06-11T08:58:56Z</dcterms:modified>
</cp:coreProperties>
</file>