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4464" autoAdjust="0"/>
  </p:normalViewPr>
  <p:slideViewPr>
    <p:cSldViewPr snapToGrid="0">
      <p:cViewPr>
        <p:scale>
          <a:sx n="110" d="100"/>
          <a:sy n="110" d="100"/>
        </p:scale>
        <p:origin x="630" y="5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16.06.2021 werden </a:t>
            </a:r>
            <a:r>
              <a:rPr lang="de-DE" sz="1600" b="1" dirty="0"/>
              <a:t>1.136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Rückgang der Sterbezahlen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16.06.2021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2" y="2074984"/>
            <a:ext cx="6607398" cy="414963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598254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014392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313646" y="223953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554376" y="4653096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31565" y="5088065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1.136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678CEA7-66A5-4740-910A-AA562119C5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718" y="3050560"/>
            <a:ext cx="4373554" cy="30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15.06.2021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352" y="1"/>
            <a:ext cx="9645458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59114" y="197541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76072" y="249982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71674" y="265457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72562" y="548765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75309" y="603107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394809" y="549438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436649" y="603630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24689" y="197541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44861" y="251707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38137" y="265979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468585" y="618945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436649" y="618347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334046" y="290007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514043" cy="4049486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96A5B4F8-ADE0-42DB-8D1D-93C4642DF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9289" y="3331598"/>
            <a:ext cx="5176620" cy="335921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381" y="4650252"/>
            <a:ext cx="1051237" cy="175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Zunehmend mehr Intensivbereiche geben wieder Verfügbarkeit und regulären Betrieb an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" y="2521285"/>
            <a:ext cx="3528384" cy="333935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058" y="2359749"/>
            <a:ext cx="3440271" cy="350089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60ED774-20BE-49A5-AF0A-03427498CC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73" y="1968338"/>
            <a:ext cx="4264187" cy="371136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74FB29D-1CF1-42B1-9C3B-4648E88564CD}"/>
              </a:ext>
            </a:extLst>
          </p:cNvPr>
          <p:cNvSpPr txBox="1"/>
          <p:nvPr/>
        </p:nvSpPr>
        <p:spPr>
          <a:xfrm>
            <a:off x="7413549" y="1546620"/>
            <a:ext cx="2841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Einschätzung der Betriebssituation</a:t>
            </a:r>
            <a:endParaRPr lang="de-DE" sz="140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430257D-CA76-417B-86DD-FED27BD1EA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6" t="5683" b="77679"/>
          <a:stretch/>
        </p:blipFill>
        <p:spPr>
          <a:xfrm>
            <a:off x="7698119" y="5891117"/>
            <a:ext cx="1870131" cy="7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574" y="480430"/>
            <a:ext cx="4003540" cy="235844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8" y="2343607"/>
            <a:ext cx="7416845" cy="446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274</cp:revision>
  <dcterms:created xsi:type="dcterms:W3CDTF">2021-01-13T08:46:29Z</dcterms:created>
  <dcterms:modified xsi:type="dcterms:W3CDTF">2021-06-16T09:13:34Z</dcterms:modified>
</cp:coreProperties>
</file>