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3" r:id="rId2"/>
    <p:sldId id="322" r:id="rId3"/>
    <p:sldId id="323" r:id="rId4"/>
    <p:sldId id="30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>
      <p:cViewPr varScale="1">
        <p:scale>
          <a:sx n="68" d="100"/>
          <a:sy n="68" d="100"/>
        </p:scale>
        <p:origin x="1212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35B943E-E27D-4A95-B3BB-3F678498D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72" y="1776982"/>
            <a:ext cx="8323916" cy="4892378"/>
          </a:xfrm>
          <a:prstGeom prst="rect">
            <a:avLst/>
          </a:prstGeom>
        </p:spPr>
      </p:pic>
      <p:sp>
        <p:nvSpPr>
          <p:cNvPr id="9" name="Titel 3">
            <a:extLst>
              <a:ext uri="{FF2B5EF4-FFF2-40B4-BE49-F238E27FC236}">
                <a16:creationId xmlns:a16="http://schemas.microsoft.com/office/drawing/2014/main" id="{731AF0B4-DF84-4CC1-874F-EBF280B3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613"/>
            <a:ext cx="8323916" cy="874712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nach BL und KW </a:t>
            </a:r>
            <a:r>
              <a:rPr lang="de-DE" sz="2000" b="0" dirty="0"/>
              <a:t>Datenstand 15.06.2021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">
            <a:extLst>
              <a:ext uri="{FF2B5EF4-FFF2-40B4-BE49-F238E27FC236}">
                <a16:creationId xmlns:a16="http://schemas.microsoft.com/office/drawing/2014/main" id="{438C9CB1-DE6E-4408-95AE-683BDE105B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717256" y="3979268"/>
            <a:ext cx="4815184" cy="261808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AF8B1CB-23B6-4450-9689-35B22F01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F7A037A-9EC0-44F5-B79C-8EDE497F1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762" y="116632"/>
            <a:ext cx="7983646" cy="874368"/>
          </a:xfrm>
        </p:spPr>
        <p:txBody>
          <a:bodyPr/>
          <a:lstStyle/>
          <a:p>
            <a:r>
              <a:rPr lang="de-DE" sz="2000" dirty="0" err="1"/>
              <a:t>Positivenanteile</a:t>
            </a:r>
            <a:r>
              <a:rPr lang="de-DE" sz="2000" dirty="0"/>
              <a:t> nach Altersgruppe und KW </a:t>
            </a:r>
            <a:br>
              <a:rPr lang="de-DE" sz="2000" dirty="0"/>
            </a:br>
            <a:r>
              <a:rPr lang="de-DE" sz="1800" b="0" dirty="0"/>
              <a:t>Datenstand 15.06.2021</a:t>
            </a:r>
            <a:endParaRPr lang="de-DE" sz="1800" dirty="0"/>
          </a:p>
        </p:txBody>
      </p:sp>
      <p:pic>
        <p:nvPicPr>
          <p:cNvPr id="6" name="Picture">
            <a:extLst>
              <a:ext uri="{FF2B5EF4-FFF2-40B4-BE49-F238E27FC236}">
                <a16:creationId xmlns:a16="http://schemas.microsoft.com/office/drawing/2014/main" id="{7F90218C-129A-4FC2-8A3B-37179F514B21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 bwMode="auto">
          <a:xfrm>
            <a:off x="251520" y="847064"/>
            <a:ext cx="4896544" cy="307572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8" name="Titel 3">
            <a:extLst>
              <a:ext uri="{FF2B5EF4-FFF2-40B4-BE49-F238E27FC236}">
                <a16:creationId xmlns:a16="http://schemas.microsoft.com/office/drawing/2014/main" id="{63A1DCA3-D5DF-481A-8766-2F0F5D2F3AD7}"/>
              </a:ext>
            </a:extLst>
          </p:cNvPr>
          <p:cNvSpPr txBox="1">
            <a:spLocks/>
          </p:cNvSpPr>
          <p:nvPr/>
        </p:nvSpPr>
        <p:spPr>
          <a:xfrm>
            <a:off x="4715036" y="2991816"/>
            <a:ext cx="4321460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Anzahl der Testungen nach Altersgruppe</a:t>
            </a:r>
          </a:p>
          <a:p>
            <a:r>
              <a:rPr lang="de-DE" sz="2000" dirty="0"/>
              <a:t>pro 100.000 Einwohner und KW </a:t>
            </a:r>
          </a:p>
          <a:p>
            <a:r>
              <a:rPr lang="de-DE" sz="1800" b="0" dirty="0"/>
              <a:t>Datenstand 15.06.2021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22097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4EC7779-FDE8-4274-87A1-1CC5657E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1FA5F74-9E1C-4E91-80D9-B2F2C01286E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36512" y="1988840"/>
            <a:ext cx="7319738" cy="450691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7EAF4EC-A141-4864-B5AC-C33287D11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Testungen nach Abnahmeort und Altersgruppe pro KW – </a:t>
            </a:r>
            <a:r>
              <a:rPr lang="de-DE" sz="2000" b="0" dirty="0"/>
              <a:t>Datenstand 15.06.2021</a:t>
            </a:r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5AF74874-61AC-49C3-9AC5-7E3AF5BFF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431518"/>
            <a:ext cx="3068774" cy="178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4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5" y="44624"/>
            <a:ext cx="3428537" cy="874368"/>
          </a:xfrm>
        </p:spPr>
        <p:txBody>
          <a:bodyPr/>
          <a:lstStyle/>
          <a:p>
            <a:r>
              <a:rPr lang="de-DE" dirty="0"/>
              <a:t>Ausbrüche Altenheime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1130A6D-00C5-4CC9-9315-90CBB180A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620688"/>
            <a:ext cx="5773412" cy="30299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FBF06BF-E795-4D2B-83BC-B5A5B25FB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964" y="3645024"/>
            <a:ext cx="5773412" cy="3145809"/>
          </a:xfrm>
          <a:prstGeom prst="rect">
            <a:avLst/>
          </a:prstGeom>
        </p:spPr>
      </p:pic>
      <p:sp>
        <p:nvSpPr>
          <p:cNvPr id="8" name="Titel 3">
            <a:extLst>
              <a:ext uri="{FF2B5EF4-FFF2-40B4-BE49-F238E27FC236}">
                <a16:creationId xmlns:a16="http://schemas.microsoft.com/office/drawing/2014/main" id="{73D291CD-0951-4FA2-B658-6C55192AA36E}"/>
              </a:ext>
            </a:extLst>
          </p:cNvPr>
          <p:cNvSpPr txBox="1">
            <a:spLocks/>
          </p:cNvSpPr>
          <p:nvPr/>
        </p:nvSpPr>
        <p:spPr>
          <a:xfrm>
            <a:off x="5868144" y="2708920"/>
            <a:ext cx="4129736" cy="8743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Ausbrüche med. Einrichtungen</a:t>
            </a:r>
          </a:p>
        </p:txBody>
      </p:sp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Bildschirmpräsentation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Anzahl der Testungen und Positivenanteile nach BL und KW Datenstand 15.06.2021</vt:lpstr>
      <vt:lpstr>Positivenanteile nach Altersgruppe und KW  Datenstand 15.06.2021</vt:lpstr>
      <vt:lpstr>Anzahl der Testungen nach Abnahmeort und Altersgruppe pro KW – Datenstand 15.06.2021</vt:lpstr>
      <vt:lpstr>Ausbrüche Altenheime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Abu Sin, Muna</cp:lastModifiedBy>
  <cp:revision>317</cp:revision>
  <dcterms:created xsi:type="dcterms:W3CDTF">2020-01-21T10:42:53Z</dcterms:created>
  <dcterms:modified xsi:type="dcterms:W3CDTF">2021-06-15T18:22:43Z</dcterms:modified>
</cp:coreProperties>
</file>