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0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38320B-C873-411E-9C70-1EACCC0B18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EABDBE-1E8A-438A-B533-7DB623DFDC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351555-C73E-41BD-A0C2-173604AA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71B6D-4E56-4B3C-BACB-DE248DE43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66729A-01A2-450C-BF97-22B8C55A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235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E07DB0-61A6-4505-8D16-5F6067288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8CF457-14EA-4B5C-B83D-FDFCA97412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3B8509-CB43-4486-9821-78E1CF370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55D336-21CB-4828-925C-706FA1752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DE92A9-8B84-4F0A-883C-23EEB02AE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76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3A5873F-C591-481F-8C53-1625B85F7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F4D4E8-5F99-444C-B041-426A34541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4A6DFA-D928-4E9C-BC2E-35642462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FD6AFB-59D6-4194-BE78-5FC3386E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ED83CC-0B10-48A9-9A9B-E8C912461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272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C01B49-CB43-4D69-A4F1-D3447128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AC7467-1B62-423C-813B-D272AF7B6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2A04A15-CACF-4E78-AFB6-012A787A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0CA2FB-C088-4128-A2C7-AECAE0C76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A24818-5981-43A1-A6D5-93C928E8E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43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E32B70-6E6C-4ACA-8342-1C9D951DF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0554BB-9D7A-4138-8B96-1A65DD051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E7F6F7-7D30-45B5-AEE1-D3AA50D8F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4EE9B5-321A-4C81-A314-E0570501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733589-8D87-46FA-96A5-62DBEB1C7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43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B0BE2A-55FC-4284-99DB-C38EB8571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BBFE9A-E7F5-4F62-9A15-443DCFB0E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C067BD-7057-4F46-8CB9-5B75A0ADF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FE29A5-26CB-42B2-9B1F-E3DE0BC0A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BC2B76A-ADDD-4B85-9737-2DFCE3BA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021EE4-4EB2-4FC9-B2FE-7A73A7A96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388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817873-86C9-4D13-9953-DF5863242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44BA89-3B43-4025-BC1E-7A4B022A9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980A3-8494-42D4-8823-296086F3D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C6D0D00-2E65-4ADE-B531-9D75A5BF7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EEC3BB0-F668-436C-9500-4A1EAC9187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CCF4F21-3A47-4F16-B2E6-6EFFF8BC2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82DF62-82B5-4B12-A887-D0AC4DE8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8D7BAE7-B6D7-459F-99A7-6DB18D22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935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8E798-09C1-4A2C-8BE6-A1FA34AC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1C26975-B7DB-472C-BB87-1AA2C2961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E0EA992-2C6A-46D5-BD78-A9772721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550EAA-ABFA-4754-B35A-3F542FC22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17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98E8514-BE5F-43E2-9930-B6DD189D6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170D5D-1B1C-4345-9520-C93A88F8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835509-9E1F-457A-9B5C-68A96BFA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797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797AA-D8DC-4C8E-9AC8-47703AAF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747E6F-CC7C-4F01-9AB2-147027012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33334BC-6D74-4078-B970-39A41D633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2D5402-DAA9-465A-B709-6A98DB280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CF74F5-712C-41B5-9B75-54D83EE9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17E6BB-7568-43B3-91FF-5096AF84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14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C9C6CE-A3F8-4C99-879E-95D95C3A0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7CABA81-631C-43F5-AD8B-EC4AADCE2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F39D74-A956-470D-AEE1-2D6A93894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113290-1D2F-46B7-ABF3-AE3662E87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DFFBC3-AA28-4889-9D0D-ECE1CE3D6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2A5B0CE-E931-469F-8D20-DCE373607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25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A61A2BC-42D4-470A-AC63-F6DB7ACDF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307812C-54B8-4655-8E6B-787E7DAF4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62792F-A09F-4712-A2D2-C72BFCCBD2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028F-2ABC-41F2-9D8E-6A96F17BB0B6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5AB29C-C009-4735-9A51-FF6E399263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E5FA46-ADC2-47E0-97DE-1F5B9D0B84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6CC70-542C-4FE1-8FC3-5EF644402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340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7C7F208-A273-4DD2-A4B7-EBD6CCA90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/>
              <a:t>Kennzahlen zum RKI-Krisenmanagement zu COVID-19 </a:t>
            </a:r>
            <a:br>
              <a:rPr lang="de-DE" sz="3600" dirty="0"/>
            </a:br>
            <a:r>
              <a:rPr lang="de-DE" sz="2800" dirty="0"/>
              <a:t>Stand 14.6.2021</a:t>
            </a:r>
            <a:endParaRPr lang="de-DE" sz="360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F748182-9F7A-43CD-9C72-2CC41A90C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de-DE" sz="2400" dirty="0"/>
          </a:p>
          <a:p>
            <a:r>
              <a:rPr lang="de-DE" sz="2400" dirty="0"/>
              <a:t>	Lagezentrum (bzw. initial Koordinierungsstelle) aktiv:			516 Tage</a:t>
            </a:r>
          </a:p>
          <a:p>
            <a:pPr lvl="1"/>
            <a:r>
              <a:rPr lang="de-DE" sz="2000" dirty="0"/>
              <a:t>Durchschnitt pro Woche 						130 Schichten a ca. 6 h </a:t>
            </a:r>
          </a:p>
          <a:p>
            <a:pPr lvl="1"/>
            <a:r>
              <a:rPr lang="de-DE" sz="2000" dirty="0"/>
              <a:t>Zeitweise parallel nur im Lagezentrum aktiv					&gt; 20 Personen </a:t>
            </a:r>
          </a:p>
          <a:p>
            <a:r>
              <a:rPr lang="de-DE" sz="2400" dirty="0"/>
              <a:t>	Krisenstabssitzungen (RKI, plus BZgA, zeitweise BMG, Bundeswehr):  	250</a:t>
            </a:r>
          </a:p>
          <a:p>
            <a:r>
              <a:rPr lang="de-DE" sz="2400" dirty="0"/>
              <a:t>	Anzahl E-Mails im Lagepostfach:                          			202.881</a:t>
            </a:r>
          </a:p>
          <a:p>
            <a:r>
              <a:rPr lang="de-DE" sz="2400" dirty="0"/>
              <a:t>	Anzahl angelegte Aufgaben im Protokoll:                                 		3.787</a:t>
            </a:r>
          </a:p>
          <a:p>
            <a:pPr lvl="1"/>
            <a:r>
              <a:rPr lang="de-DE" sz="2000" dirty="0"/>
              <a:t>Dokumentierte Erlasse des BMG zu COVID-19: 				&gt; 2.000</a:t>
            </a:r>
          </a:p>
          <a:p>
            <a:pPr lvl="1"/>
            <a:r>
              <a:rPr lang="de-DE" sz="2000" dirty="0"/>
              <a:t>Dokumentierte Amtshilfeersuchen aus den Bundesländern: 			ca. 150</a:t>
            </a:r>
          </a:p>
          <a:p>
            <a:pPr lvl="1"/>
            <a:r>
              <a:rPr lang="de-DE" sz="2000" dirty="0"/>
              <a:t>Einsätze von RKI-Feldteams: 						ca. 30</a:t>
            </a:r>
          </a:p>
          <a:p>
            <a:r>
              <a:rPr lang="de-DE" sz="2400" dirty="0"/>
              <a:t>	Einträge Telefonprotokoll:                       				1.574</a:t>
            </a:r>
          </a:p>
          <a:p>
            <a:r>
              <a:rPr lang="de-DE" sz="2400" dirty="0"/>
              <a:t>	Einträge zu internationalem Daten-</a:t>
            </a:r>
            <a:r>
              <a:rPr lang="de-DE" sz="2400"/>
              <a:t>/Informationsaustausch</a:t>
            </a:r>
            <a:r>
              <a:rPr lang="de-DE" sz="2400" dirty="0"/>
              <a:t>:  		16.780</a:t>
            </a:r>
          </a:p>
          <a:p>
            <a:r>
              <a:rPr lang="de-DE" sz="2400" dirty="0"/>
              <a:t>	Anzahl Lageberichte (deutsch):                  				505</a:t>
            </a:r>
          </a:p>
          <a:p>
            <a:r>
              <a:rPr lang="de-DE" sz="2400" dirty="0"/>
              <a:t>	Anzahl Lageberichte (englisch):                 				406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42613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Kennzahlen zum RKI-Krisenmanagement zu COVID-19  Stand 14.6.2021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Kennzahlen zum RKI-Krisenmagament zu COVID-19  Stand 14.6.2021</dc:title>
  <dc:creator>Rexroth, Ute</dc:creator>
  <cp:lastModifiedBy>Rexroth, Ute</cp:lastModifiedBy>
  <cp:revision>5</cp:revision>
  <dcterms:created xsi:type="dcterms:W3CDTF">2021-06-16T08:04:55Z</dcterms:created>
  <dcterms:modified xsi:type="dcterms:W3CDTF">2021-06-16T10:22:00Z</dcterms:modified>
</cp:coreProperties>
</file>