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2" r:id="rId4"/>
    <p:sldId id="26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22" autoAdjust="0"/>
    <p:restoredTop sz="94660"/>
  </p:normalViewPr>
  <p:slideViewPr>
    <p:cSldViewPr>
      <p:cViewPr>
        <p:scale>
          <a:sx n="100" d="100"/>
          <a:sy n="100" d="100"/>
        </p:scale>
        <p:origin x="-636" y="-19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15.06.2021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402780" y="5445224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weiter gesunken (2,31 %)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629D829-3F50-442B-BD40-1DD061018C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3420"/>
            <a:ext cx="9144000" cy="257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457200" y="50851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</a:t>
            </a:r>
          </a:p>
          <a:p>
            <a:endParaRPr lang="de-DE" dirty="0"/>
          </a:p>
          <a:p>
            <a:r>
              <a:rPr lang="de-DE" dirty="0"/>
              <a:t>Abfrage nach Probenrückstau und Lieferengpässe wurde eingestellt.</a:t>
            </a:r>
          </a:p>
          <a:p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383B122-240F-44E4-8D04-1CCC1E6B718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825"/>
          <a:stretch/>
        </p:blipFill>
        <p:spPr>
          <a:xfrm>
            <a:off x="189645" y="1254224"/>
            <a:ext cx="8954355" cy="383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7A5F88-2AC9-4E09-9151-1DA959EF4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792088"/>
          </a:xfrm>
        </p:spPr>
        <p:txBody>
          <a:bodyPr>
            <a:normAutofit/>
          </a:bodyPr>
          <a:lstStyle/>
          <a:p>
            <a:r>
              <a:rPr lang="de-DE" sz="3600" dirty="0"/>
              <a:t>Testzahlerfassung-VOC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B254AC2-3D08-4431-B016-85AAC63F9EFE}"/>
              </a:ext>
            </a:extLst>
          </p:cNvPr>
          <p:cNvSpPr txBox="1"/>
          <p:nvPr/>
        </p:nvSpPr>
        <p:spPr>
          <a:xfrm>
            <a:off x="2195736" y="2204864"/>
            <a:ext cx="3915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Abfrage erfolgt nur noch alle 2 Wochen</a:t>
            </a:r>
          </a:p>
        </p:txBody>
      </p:sp>
    </p:spTree>
    <p:extLst>
      <p:ext uri="{BB962C8B-B14F-4D97-AF65-F5344CB8AC3E}">
        <p14:creationId xmlns:p14="http://schemas.microsoft.com/office/powerpoint/2010/main" val="1411340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F7F6E6-6662-4205-A4EA-4E22256A3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8623" y="404664"/>
            <a:ext cx="2050489" cy="1143000"/>
          </a:xfrm>
        </p:spPr>
        <p:txBody>
          <a:bodyPr>
            <a:noAutofit/>
          </a:bodyPr>
          <a:lstStyle/>
          <a:p>
            <a:r>
              <a:rPr lang="de-DE" sz="2400" dirty="0"/>
              <a:t>AG-POCT in Einrichtungen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E89B513-0E09-4EDE-8DDA-293D9AB41D4A}"/>
              </a:ext>
            </a:extLst>
          </p:cNvPr>
          <p:cNvSpPr txBox="1"/>
          <p:nvPr/>
        </p:nvSpPr>
        <p:spPr>
          <a:xfrm flipH="1">
            <a:off x="204888" y="5935488"/>
            <a:ext cx="8734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Seit KW 48/2020 Insgesamt aus 366 Einrichtungen 935.963  AG-POCT erfasst, 1330 positiv (0,14%), davon 1136 (85,4%) in PCR gegangen, davon 626 (55,10%) als positiv bestätigt übermittelt. 4056 POCT (0,4%) waren nicht auswertbar/unklares Ergebnis.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6A10AEE-B2B6-458F-9800-7BD6C45C22FE}"/>
              </a:ext>
            </a:extLst>
          </p:cNvPr>
          <p:cNvSpPr txBox="1"/>
          <p:nvPr/>
        </p:nvSpPr>
        <p:spPr>
          <a:xfrm>
            <a:off x="6664547" y="1547664"/>
            <a:ext cx="22906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Stationäre Pflege übermittelt weniger, von denen, die sich zurückgemeldet haben, war der Zeitaufwand das größte Problem.</a:t>
            </a:r>
          </a:p>
          <a:p>
            <a:endParaRPr lang="de-DE" sz="1400" dirty="0"/>
          </a:p>
          <a:p>
            <a:r>
              <a:rPr lang="de-DE" sz="1400" dirty="0" err="1"/>
              <a:t>Rückmeldung:„Eine</a:t>
            </a:r>
            <a:r>
              <a:rPr lang="de-DE" sz="1400" dirty="0"/>
              <a:t> Verpflichtung zum Test gibt es seit der letzten VO nicht mehr und die Freiwilligkeit an den Tests hat ebenfalls stark nachgelassen.“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0C20CBF-C2EE-42E1-A0C5-AE7EDE56FE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88" y="620688"/>
            <a:ext cx="6102220" cy="508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32281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Bildschirmpräsentation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Larissa</vt:lpstr>
      <vt:lpstr>Testzahlen und Positivquote</vt:lpstr>
      <vt:lpstr>Auslastung der Kapazitäten</vt:lpstr>
      <vt:lpstr>Testzahlerfassung-VOC</vt:lpstr>
      <vt:lpstr>AG-POCT in Einrichtungen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Böttcher, Sindy</cp:lastModifiedBy>
  <cp:revision>159</cp:revision>
  <dcterms:created xsi:type="dcterms:W3CDTF">2020-11-18T09:03:03Z</dcterms:created>
  <dcterms:modified xsi:type="dcterms:W3CDTF">2021-06-15T21:59:22Z</dcterms:modified>
</cp:coreProperties>
</file>