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7" r:id="rId3"/>
    <p:sldId id="262" r:id="rId4"/>
    <p:sldId id="269" r:id="rId5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öttcher, Sindy" initials="BS" lastIdx="4" clrIdx="0">
    <p:extLst>
      <p:ext uri="{19B8F6BF-5375-455C-9EA6-DF929625EA0E}">
        <p15:presenceInfo xmlns:p15="http://schemas.microsoft.com/office/powerpoint/2012/main" userId="Böttcher, Sindy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622" autoAdjust="0"/>
    <p:restoredTop sz="94660"/>
  </p:normalViewPr>
  <p:slideViewPr>
    <p:cSldViewPr>
      <p:cViewPr>
        <p:scale>
          <a:sx n="100" d="100"/>
          <a:sy n="100" d="100"/>
        </p:scale>
        <p:origin x="-636" y="-19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15.06.2021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7130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15.06.2021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75044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15.06.2021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5221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15.06.2021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97621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15.06.2021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83458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15.06.2021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8207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15.06.2021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6144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15.06.2021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6527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15.06.2021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9474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15.06.2021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17630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15.06.2021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0510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926375-389E-46D2-BFA4-17F93A813EB4}" type="datetimeFigureOut">
              <a:rPr lang="de-DE" smtClean="0"/>
              <a:t>15.06.2021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71955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Testzahlen und Positivquote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4E0D210E-668F-4B61-9337-8BD0FB955C59}"/>
              </a:ext>
            </a:extLst>
          </p:cNvPr>
          <p:cNvSpPr txBox="1"/>
          <p:nvPr/>
        </p:nvSpPr>
        <p:spPr>
          <a:xfrm>
            <a:off x="402780" y="5445224"/>
            <a:ext cx="87410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à"/>
            </a:pPr>
            <a:r>
              <a:rPr lang="de-DE" dirty="0" err="1">
                <a:sym typeface="Wingdings" panose="05000000000000000000" pitchFamily="2" charset="2"/>
              </a:rPr>
              <a:t>Positivenanteil</a:t>
            </a:r>
            <a:r>
              <a:rPr lang="de-DE" dirty="0">
                <a:sym typeface="Wingdings" panose="05000000000000000000" pitchFamily="2" charset="2"/>
              </a:rPr>
              <a:t> weiter gesunken (2,31 %)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6629D829-3F50-442B-BD40-1DD061018C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143420"/>
            <a:ext cx="9144000" cy="2571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84442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1143000"/>
          </a:xfrm>
        </p:spPr>
        <p:txBody>
          <a:bodyPr/>
          <a:lstStyle/>
          <a:p>
            <a:r>
              <a:rPr lang="de-DE" dirty="0"/>
              <a:t>Auslastung der Kapazitäten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3517B280-9F00-4035-B780-683E0512FFBC}"/>
              </a:ext>
            </a:extLst>
          </p:cNvPr>
          <p:cNvSpPr txBox="1"/>
          <p:nvPr/>
        </p:nvSpPr>
        <p:spPr>
          <a:xfrm>
            <a:off x="457200" y="5085184"/>
            <a:ext cx="87129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Kapazitäten nach wie vor vorhanden</a:t>
            </a:r>
          </a:p>
          <a:p>
            <a:endParaRPr lang="de-DE" dirty="0"/>
          </a:p>
          <a:p>
            <a:r>
              <a:rPr lang="de-DE" dirty="0"/>
              <a:t>Abfrage nach Probenrückstau und Lieferengpässe wurde eingestellt.</a:t>
            </a:r>
          </a:p>
          <a:p>
            <a:endParaRPr lang="de-DE" dirty="0"/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D383B122-240F-44E4-8D04-1CCC1E6B7186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5825"/>
          <a:stretch/>
        </p:blipFill>
        <p:spPr>
          <a:xfrm>
            <a:off x="189645" y="1254224"/>
            <a:ext cx="8954355" cy="3830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1906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77A5F88-2AC9-4E09-9151-1DA959EF4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792088"/>
          </a:xfrm>
        </p:spPr>
        <p:txBody>
          <a:bodyPr>
            <a:normAutofit/>
          </a:bodyPr>
          <a:lstStyle/>
          <a:p>
            <a:r>
              <a:rPr lang="de-DE" sz="3600" dirty="0"/>
              <a:t>Testzahlerfassung-VOC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7B254AC2-3D08-4431-B016-85AAC63F9EFE}"/>
              </a:ext>
            </a:extLst>
          </p:cNvPr>
          <p:cNvSpPr txBox="1"/>
          <p:nvPr/>
        </p:nvSpPr>
        <p:spPr>
          <a:xfrm>
            <a:off x="2195736" y="2204864"/>
            <a:ext cx="39154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Abfrage erfolgt nur noch alle 2 Wochen</a:t>
            </a:r>
          </a:p>
        </p:txBody>
      </p:sp>
    </p:spTree>
    <p:extLst>
      <p:ext uri="{BB962C8B-B14F-4D97-AF65-F5344CB8AC3E}">
        <p14:creationId xmlns:p14="http://schemas.microsoft.com/office/powerpoint/2010/main" val="14113409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BF7F6E6-6662-4205-A4EA-4E22256A38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88623" y="404664"/>
            <a:ext cx="2050489" cy="1143000"/>
          </a:xfrm>
        </p:spPr>
        <p:txBody>
          <a:bodyPr>
            <a:noAutofit/>
          </a:bodyPr>
          <a:lstStyle/>
          <a:p>
            <a:r>
              <a:rPr lang="de-DE" sz="2400" dirty="0"/>
              <a:t>AG-POCT in Einrichtungen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4E89B513-0E09-4EDE-8DDA-293D9AB41D4A}"/>
              </a:ext>
            </a:extLst>
          </p:cNvPr>
          <p:cNvSpPr txBox="1"/>
          <p:nvPr/>
        </p:nvSpPr>
        <p:spPr>
          <a:xfrm flipH="1">
            <a:off x="204888" y="5935488"/>
            <a:ext cx="873422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/>
              <a:t>Seit KW 48/2020 Insgesamt aus 366 Einrichtungen 935.963  AG-POCT erfasst, 1330 positiv (0,14%), davon 1136 (85,4%) in PCR gegangen, davon 626 (55,10%) als positiv bestätigt übermittelt. 4056 POCT (0,4%) waren nicht auswertbar/unklares Ergebnis.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A6A10AEE-B2B6-458F-9800-7BD6C45C22FE}"/>
              </a:ext>
            </a:extLst>
          </p:cNvPr>
          <p:cNvSpPr txBox="1"/>
          <p:nvPr/>
        </p:nvSpPr>
        <p:spPr>
          <a:xfrm>
            <a:off x="6664547" y="1547664"/>
            <a:ext cx="229066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/>
              <a:t>Stationäre Pflege übermittelt weniger, von denen, die sich zurückgemeldet haben, war der Zeitaufwand das größte Problem.</a:t>
            </a:r>
          </a:p>
          <a:p>
            <a:endParaRPr lang="de-DE" sz="1400" dirty="0"/>
          </a:p>
          <a:p>
            <a:r>
              <a:rPr lang="de-DE" sz="1400" dirty="0" err="1"/>
              <a:t>Rückmeldung:„Eine</a:t>
            </a:r>
            <a:r>
              <a:rPr lang="de-DE" sz="1400" dirty="0"/>
              <a:t> Verpflichtung zum Test gibt es seit der letzten VO nicht mehr und die Freiwilligkeit an den Tests hat ebenfalls stark nachgelassen.“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20C20CBF-C2EE-42E1-A0C5-AE7EDE56FEF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888" y="620688"/>
            <a:ext cx="6102220" cy="5085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2322814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128</Words>
  <Application>Microsoft Office PowerPoint</Application>
  <PresentationFormat>Bildschirmpräsentation (4:3)</PresentationFormat>
  <Paragraphs>13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8" baseType="lpstr">
      <vt:lpstr>Arial</vt:lpstr>
      <vt:lpstr>Calibri</vt:lpstr>
      <vt:lpstr>Wingdings</vt:lpstr>
      <vt:lpstr>Larissa</vt:lpstr>
      <vt:lpstr>Testzahlen und Positivquote</vt:lpstr>
      <vt:lpstr>Auslastung der Kapazitäten</vt:lpstr>
      <vt:lpstr>Testzahlerfassung-VOC</vt:lpstr>
      <vt:lpstr>AG-POCT in Einrichtungen</vt:lpstr>
    </vt:vector>
  </TitlesOfParts>
  <Company>Robert Koch-Institut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Seifried, Janna</dc:creator>
  <cp:lastModifiedBy>Böttcher, Sindy</cp:lastModifiedBy>
  <cp:revision>159</cp:revision>
  <dcterms:created xsi:type="dcterms:W3CDTF">2020-11-18T09:03:03Z</dcterms:created>
  <dcterms:modified xsi:type="dcterms:W3CDTF">2021-06-15T21:59:22Z</dcterms:modified>
</cp:coreProperties>
</file>