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30" r:id="rId4"/>
    <p:sldId id="728" r:id="rId5"/>
    <p:sldId id="264" r:id="rId6"/>
    <p:sldId id="731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18" d="100"/>
          <a:sy n="118" d="100"/>
        </p:scale>
        <p:origin x="1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18. Juni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501586" y="1106474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/DIVI-Datenstand 17.06.21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721BF0-28B0-4F97-9989-02CECC6B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64" y="1383188"/>
            <a:ext cx="3609232" cy="29233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B07717-0E0F-43A7-B5B1-077D099C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2" y="1390393"/>
            <a:ext cx="4996705" cy="29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0E4A218-BFF8-4877-986C-18D99D84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723"/>
            <a:ext cx="9144000" cy="406238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</p:spTree>
    <p:extLst>
      <p:ext uri="{BB962C8B-B14F-4D97-AF65-F5344CB8AC3E}">
        <p14:creationId xmlns:p14="http://schemas.microsoft.com/office/powerpoint/2010/main" val="360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115888-40E2-4DE6-BA39-8BB093F9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82" y="952115"/>
            <a:ext cx="6813979" cy="37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n=8.564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4CC247-89B8-49B9-BC2D-B9E61AABC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652629"/>
            <a:ext cx="6210300" cy="43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3F7ECA-7AB7-4BD6-A6CC-3764ED9AD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615D54-144A-4924-8F8F-0867BD08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82" y="1352695"/>
            <a:ext cx="5360626" cy="37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5B50AF-C4FC-4198-9D4C-D2DF04C25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1025160"/>
            <a:ext cx="8374380" cy="36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(16:9)</PresentationFormat>
  <Paragraphs>25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n=8.564 (COVID-19)</vt:lpstr>
      <vt:lpstr>Expositionsländer importierter Fälle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306</cp:revision>
  <dcterms:created xsi:type="dcterms:W3CDTF">2015-11-02T12:29:13Z</dcterms:created>
  <dcterms:modified xsi:type="dcterms:W3CDTF">2021-06-18T08:30:48Z</dcterms:modified>
</cp:coreProperties>
</file>