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5311" autoAdjust="0"/>
  </p:normalViewPr>
  <p:slideViewPr>
    <p:cSldViewPr snapToGrid="0">
      <p:cViewPr>
        <p:scale>
          <a:sx n="112" d="100"/>
          <a:sy n="112" d="100"/>
        </p:scale>
        <p:origin x="522" y="36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1.136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22.06.2021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23.06.2021 werden </a:t>
            </a:r>
            <a:r>
              <a:rPr lang="de-DE" sz="1600" b="1" dirty="0"/>
              <a:t>812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und Rückgang der Sterbezahlen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16.06.2021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33" y="2051131"/>
            <a:ext cx="6454983" cy="414963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518744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934882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313646" y="223953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484961" y="4828032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231565" y="5286847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812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B21C5B-7155-4661-B893-3011C8709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6963" y="2763078"/>
            <a:ext cx="4173800" cy="327833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666963" y="2101190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D2813F97-EABF-4FE5-9DD8-63412D754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5454" y="2149619"/>
            <a:ext cx="1536692" cy="116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22.06.2021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38" y="1"/>
            <a:ext cx="9842085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16472" y="197642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369096" y="251363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354882" y="266453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358837" y="551495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375228" y="604927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394809" y="551257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432100" y="605904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24689" y="197996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40312" y="251707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29039" y="266434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363958" y="621219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432100" y="621531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334046" y="290007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18354" cy="4049486"/>
          </a:xfrm>
          <a:prstGeom prst="rect">
            <a:avLst/>
          </a:prstGeom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96A5B4F8-ADE0-42DB-8D1D-93C4642DFC3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"/>
          <a:stretch/>
        </p:blipFill>
        <p:spPr>
          <a:xfrm>
            <a:off x="6553894" y="3307744"/>
            <a:ext cx="5342015" cy="330774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381" y="4650252"/>
            <a:ext cx="1051237" cy="175741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766560" y="6345141"/>
            <a:ext cx="310101" cy="1082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082913" cy="9636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in Belegung der schweren Fälle (Beatmete und ECMO) und Zunahme der entspr. freien Behandlungskapazitäten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Zunehmend mehr Intensivbereiche geben wieder Verfügbarkeit und regulären Betrieb an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229179" y="1909063"/>
            <a:ext cx="284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Beatmungskapazitäten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</a:t>
            </a:r>
            <a:r>
              <a:rPr lang="de-DE" sz="1400" dirty="0"/>
              <a:t>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8EF2EB3-3A7B-49BF-BE5E-F7B7D42EF9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532"/>
          <a:stretch/>
        </p:blipFill>
        <p:spPr>
          <a:xfrm>
            <a:off x="568337" y="5903505"/>
            <a:ext cx="2502568" cy="82867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8AE3C83-4364-44FA-A348-11269D2182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3" y="2576692"/>
            <a:ext cx="3574529" cy="328394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0023BD-ACEE-4D68-A13F-6CE7E9ABF2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521" y="2359749"/>
            <a:ext cx="3427344" cy="3500893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1F19277-9545-4293-A092-562F4C3CD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4305" y="5860643"/>
            <a:ext cx="1990725" cy="8286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2BB29C3-E97B-4F3F-BBF1-B13EFF1348F2}"/>
              </a:ext>
            </a:extLst>
          </p:cNvPr>
          <p:cNvSpPr txBox="1"/>
          <p:nvPr/>
        </p:nvSpPr>
        <p:spPr>
          <a:xfrm>
            <a:off x="3791072" y="1900427"/>
            <a:ext cx="2841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Non-COVID-Pat.)</a:t>
            </a:r>
            <a:endParaRPr lang="de-DE" sz="1400" b="1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877A332-A7A1-4689-B21E-57DCF66A17F4}"/>
              </a:ext>
            </a:extLst>
          </p:cNvPr>
          <p:cNvCxnSpPr/>
          <p:nvPr/>
        </p:nvCxnSpPr>
        <p:spPr>
          <a:xfrm>
            <a:off x="7244179" y="0"/>
            <a:ext cx="0" cy="685800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D60ED774-20BE-49A5-AF0A-03427498CC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473" y="1909063"/>
            <a:ext cx="4264187" cy="357120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E74FB29D-1CF1-42B1-9C3B-4648E88564CD}"/>
              </a:ext>
            </a:extLst>
          </p:cNvPr>
          <p:cNvSpPr txBox="1"/>
          <p:nvPr/>
        </p:nvSpPr>
        <p:spPr>
          <a:xfrm>
            <a:off x="7413549" y="1546620"/>
            <a:ext cx="2841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Einschätzung der Betriebssituation</a:t>
            </a:r>
            <a:endParaRPr lang="de-DE" sz="1400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430257D-CA76-417B-86DD-FED27BD1EA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6" t="5683" b="77679"/>
          <a:stretch/>
        </p:blipFill>
        <p:spPr>
          <a:xfrm>
            <a:off x="7698119" y="5891117"/>
            <a:ext cx="1870131" cy="7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398" y="480430"/>
            <a:ext cx="4001891" cy="235844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0" y="2273746"/>
            <a:ext cx="7399790" cy="453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284</cp:revision>
  <dcterms:created xsi:type="dcterms:W3CDTF">2021-01-13T08:46:29Z</dcterms:created>
  <dcterms:modified xsi:type="dcterms:W3CDTF">2021-06-23T08:56:24Z</dcterms:modified>
</cp:coreProperties>
</file>