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264" r:id="rId5"/>
    <p:sldId id="743" r:id="rId6"/>
    <p:sldId id="266" r:id="rId7"/>
    <p:sldId id="742" r:id="rId8"/>
    <p:sldId id="740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122" d="100"/>
          <a:sy n="122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64129483814525"/>
          <c:y val="4.214129483814523E-2"/>
          <c:w val="0.84790485564304463"/>
          <c:h val="0.77148512685914261"/>
        </c:manualLayout>
      </c:layout>
      <c:lineChart>
        <c:grouping val="standard"/>
        <c:varyColors val="0"/>
        <c:ser>
          <c:idx val="0"/>
          <c:order val="0"/>
          <c:tx>
            <c:strRef>
              <c:f>'Demografische_Verteilung (2)'!$C$5</c:f>
              <c:strCache>
                <c:ptCount val="1"/>
                <c:pt idx="0">
                  <c:v>0 - 4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'Demografische_Verteilung (2)'!$C$15:$C$82</c:f>
              <c:numCache>
                <c:formatCode>0.00</c:formatCode>
                <c:ptCount val="68"/>
                <c:pt idx="0">
                  <c:v>0.2271937832</c:v>
                </c:pt>
                <c:pt idx="1">
                  <c:v>0.90877513269999999</c:v>
                </c:pt>
                <c:pt idx="2">
                  <c:v>3.6098567770000001</c:v>
                </c:pt>
                <c:pt idx="3">
                  <c:v>6.3866696825</c:v>
                </c:pt>
                <c:pt idx="4">
                  <c:v>6.8158134950999996</c:v>
                </c:pt>
                <c:pt idx="5">
                  <c:v>5.9827696235000003</c:v>
                </c:pt>
                <c:pt idx="6">
                  <c:v>4.0390005896999996</c:v>
                </c:pt>
                <c:pt idx="7">
                  <c:v>4.6700944317999999</c:v>
                </c:pt>
                <c:pt idx="8">
                  <c:v>3.3574192402</c:v>
                </c:pt>
                <c:pt idx="9">
                  <c:v>3.4836380085999998</c:v>
                </c:pt>
                <c:pt idx="10">
                  <c:v>2.9282754275</c:v>
                </c:pt>
                <c:pt idx="11">
                  <c:v>3.0797379496000001</c:v>
                </c:pt>
                <c:pt idx="12">
                  <c:v>2.1962065705999998</c:v>
                </c:pt>
                <c:pt idx="13">
                  <c:v>2.7010816443999999</c:v>
                </c:pt>
                <c:pt idx="14">
                  <c:v>2.8020566590999998</c:v>
                </c:pt>
                <c:pt idx="15">
                  <c:v>4.0137568359999998</c:v>
                </c:pt>
                <c:pt idx="16">
                  <c:v>3.4331505012000001</c:v>
                </c:pt>
                <c:pt idx="17">
                  <c:v>3.6098567770000001</c:v>
                </c:pt>
                <c:pt idx="18">
                  <c:v>3.7108317918</c:v>
                </c:pt>
                <c:pt idx="19">
                  <c:v>3.534125516</c:v>
                </c:pt>
                <c:pt idx="20">
                  <c:v>4.0642443434000004</c:v>
                </c:pt>
                <c:pt idx="21">
                  <c:v>3.7865630528000001</c:v>
                </c:pt>
                <c:pt idx="22">
                  <c:v>4.7458256928999996</c:v>
                </c:pt>
                <c:pt idx="23">
                  <c:v>6.9420322634999998</c:v>
                </c:pt>
                <c:pt idx="24">
                  <c:v>7.1439822929999997</c:v>
                </c:pt>
                <c:pt idx="25">
                  <c:v>5.6293570719000003</c:v>
                </c:pt>
                <c:pt idx="26">
                  <c:v>5.7050883328999999</c:v>
                </c:pt>
                <c:pt idx="27">
                  <c:v>5.7050883328999999</c:v>
                </c:pt>
                <c:pt idx="28">
                  <c:v>7.3206885687999996</c:v>
                </c:pt>
                <c:pt idx="29">
                  <c:v>7.5731261057000001</c:v>
                </c:pt>
                <c:pt idx="30">
                  <c:v>8.2547074552000002</c:v>
                </c:pt>
                <c:pt idx="31">
                  <c:v>13.2024831776</c:v>
                </c:pt>
                <c:pt idx="32">
                  <c:v>22.391209519099998</c:v>
                </c:pt>
                <c:pt idx="33">
                  <c:v>36.754905366199999</c:v>
                </c:pt>
                <c:pt idx="34">
                  <c:v>56.344058226199998</c:v>
                </c:pt>
                <c:pt idx="35">
                  <c:v>60.963665150700002</c:v>
                </c:pt>
                <c:pt idx="36">
                  <c:v>60.988908904399999</c:v>
                </c:pt>
                <c:pt idx="37">
                  <c:v>60.004402510600002</c:v>
                </c:pt>
                <c:pt idx="38">
                  <c:v>58.666483565299998</c:v>
                </c:pt>
                <c:pt idx="39">
                  <c:v>58.186852245300003</c:v>
                </c:pt>
                <c:pt idx="40">
                  <c:v>67.224116064699999</c:v>
                </c:pt>
                <c:pt idx="41">
                  <c:v>78.280880178999993</c:v>
                </c:pt>
                <c:pt idx="42">
                  <c:v>53.340051537599997</c:v>
                </c:pt>
                <c:pt idx="43">
                  <c:v>38.622943138899998</c:v>
                </c:pt>
                <c:pt idx="44">
                  <c:v>48.038863263700001</c:v>
                </c:pt>
                <c:pt idx="45">
                  <c:v>46.9028943478</c:v>
                </c:pt>
                <c:pt idx="46">
                  <c:v>42.8134062508</c:v>
                </c:pt>
                <c:pt idx="47">
                  <c:v>38.648186892600002</c:v>
                </c:pt>
                <c:pt idx="48">
                  <c:v>38.118068065199999</c:v>
                </c:pt>
                <c:pt idx="49">
                  <c:v>34.028579968199999</c:v>
                </c:pt>
                <c:pt idx="50">
                  <c:v>34.7858925787</c:v>
                </c:pt>
                <c:pt idx="51">
                  <c:v>47.6349632047</c:v>
                </c:pt>
                <c:pt idx="52">
                  <c:v>59.903427495899997</c:v>
                </c:pt>
                <c:pt idx="53">
                  <c:v>75.579798534700004</c:v>
                </c:pt>
                <c:pt idx="54">
                  <c:v>102.1867149193</c:v>
                </c:pt>
                <c:pt idx="55">
                  <c:v>126.9760810385</c:v>
                </c:pt>
                <c:pt idx="56">
                  <c:v>112.8395789746</c:v>
                </c:pt>
                <c:pt idx="57">
                  <c:v>101.5808648308</c:v>
                </c:pt>
                <c:pt idx="58">
                  <c:v>128.49070625959999</c:v>
                </c:pt>
                <c:pt idx="59">
                  <c:v>141.08733934879999</c:v>
                </c:pt>
                <c:pt idx="60">
                  <c:v>127.9100999249</c:v>
                </c:pt>
                <c:pt idx="61">
                  <c:v>104.0042651846</c:v>
                </c:pt>
                <c:pt idx="62">
                  <c:v>74.973948446199998</c:v>
                </c:pt>
                <c:pt idx="63">
                  <c:v>58.212095998999999</c:v>
                </c:pt>
                <c:pt idx="64">
                  <c:v>35.795642726200001</c:v>
                </c:pt>
                <c:pt idx="65">
                  <c:v>25.849603773999998</c:v>
                </c:pt>
                <c:pt idx="66">
                  <c:v>15.499664763</c:v>
                </c:pt>
                <c:pt idx="67">
                  <c:v>9.5673826468000005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47-4E5C-A150-0670E9F23BE7}"/>
            </c:ext>
          </c:extLst>
        </c:ser>
        <c:ser>
          <c:idx val="1"/>
          <c:order val="1"/>
          <c:tx>
            <c:strRef>
              <c:f>'Demografische_Verteilung (2)'!$D$5</c:f>
              <c:strCache>
                <c:ptCount val="1"/>
                <c:pt idx="0">
                  <c:v>5 - 14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'Demografische_Verteilung (2)'!$D$15:$D$82</c:f>
              <c:numCache>
                <c:formatCode>0.00</c:formatCode>
                <c:ptCount val="68"/>
                <c:pt idx="0">
                  <c:v>0.39031570209999999</c:v>
                </c:pt>
                <c:pt idx="1">
                  <c:v>2.1400067806999998</c:v>
                </c:pt>
                <c:pt idx="2">
                  <c:v>5.6932255864999997</c:v>
                </c:pt>
                <c:pt idx="3">
                  <c:v>8.4388946635999993</c:v>
                </c:pt>
                <c:pt idx="4">
                  <c:v>9.7040559051000006</c:v>
                </c:pt>
                <c:pt idx="5">
                  <c:v>7.2814067192999996</c:v>
                </c:pt>
                <c:pt idx="6">
                  <c:v>5.3567465328999999</c:v>
                </c:pt>
                <c:pt idx="7">
                  <c:v>4.6164926150000003</c:v>
                </c:pt>
                <c:pt idx="8">
                  <c:v>3.4455455086</c:v>
                </c:pt>
                <c:pt idx="9">
                  <c:v>3.1090664549999998</c:v>
                </c:pt>
                <c:pt idx="10">
                  <c:v>3.0821481306999998</c:v>
                </c:pt>
                <c:pt idx="11">
                  <c:v>2.5034041586</c:v>
                </c:pt>
                <c:pt idx="12">
                  <c:v>3.1225256172</c:v>
                </c:pt>
                <c:pt idx="13">
                  <c:v>2.7322099149999999</c:v>
                </c:pt>
                <c:pt idx="14">
                  <c:v>3.2571172385999998</c:v>
                </c:pt>
                <c:pt idx="15">
                  <c:v>4.9529716686</c:v>
                </c:pt>
                <c:pt idx="16">
                  <c:v>3.8224020485999999</c:v>
                </c:pt>
                <c:pt idx="17">
                  <c:v>3.0552298063999999</c:v>
                </c:pt>
                <c:pt idx="18">
                  <c:v>2.9340973471999998</c:v>
                </c:pt>
                <c:pt idx="19">
                  <c:v>3.8224020485999999</c:v>
                </c:pt>
                <c:pt idx="20">
                  <c:v>4.6030334529000001</c:v>
                </c:pt>
                <c:pt idx="21">
                  <c:v>6.0566229642999998</c:v>
                </c:pt>
                <c:pt idx="22">
                  <c:v>8.7349962308000002</c:v>
                </c:pt>
                <c:pt idx="23">
                  <c:v>12.8669590086</c:v>
                </c:pt>
                <c:pt idx="24">
                  <c:v>12.8669590086</c:v>
                </c:pt>
                <c:pt idx="25">
                  <c:v>11.238400389300001</c:v>
                </c:pt>
                <c:pt idx="26">
                  <c:v>10.1482082558</c:v>
                </c:pt>
                <c:pt idx="27">
                  <c:v>11.0768904436</c:v>
                </c:pt>
                <c:pt idx="28">
                  <c:v>11.7633077129</c:v>
                </c:pt>
                <c:pt idx="29">
                  <c:v>13.0823056029</c:v>
                </c:pt>
                <c:pt idx="30">
                  <c:v>15.383822329399999</c:v>
                </c:pt>
                <c:pt idx="31">
                  <c:v>23.768880344399999</c:v>
                </c:pt>
                <c:pt idx="32">
                  <c:v>35.303382300899997</c:v>
                </c:pt>
                <c:pt idx="33">
                  <c:v>61.656421776800002</c:v>
                </c:pt>
                <c:pt idx="34">
                  <c:v>92.518280570499996</c:v>
                </c:pt>
                <c:pt idx="35">
                  <c:v>109.5441206813</c:v>
                </c:pt>
                <c:pt idx="36">
                  <c:v>120.5402561521</c:v>
                </c:pt>
                <c:pt idx="37">
                  <c:v>124.05309747139999</c:v>
                </c:pt>
                <c:pt idx="38">
                  <c:v>121.1862959349</c:v>
                </c:pt>
                <c:pt idx="39">
                  <c:v>118.9924525056</c:v>
                </c:pt>
                <c:pt idx="40">
                  <c:v>134.08017326789999</c:v>
                </c:pt>
                <c:pt idx="41">
                  <c:v>129.18103824779999</c:v>
                </c:pt>
                <c:pt idx="42">
                  <c:v>86.232851849799999</c:v>
                </c:pt>
                <c:pt idx="43">
                  <c:v>61.817931722499999</c:v>
                </c:pt>
                <c:pt idx="44">
                  <c:v>77.067162430400003</c:v>
                </c:pt>
                <c:pt idx="45">
                  <c:v>66.1517819325</c:v>
                </c:pt>
                <c:pt idx="46">
                  <c:v>55.545962163900001</c:v>
                </c:pt>
                <c:pt idx="47">
                  <c:v>47.4031690674</c:v>
                </c:pt>
                <c:pt idx="48">
                  <c:v>44.751714125200003</c:v>
                </c:pt>
                <c:pt idx="49">
                  <c:v>37.712572324500002</c:v>
                </c:pt>
                <c:pt idx="50">
                  <c:v>42.059881696700003</c:v>
                </c:pt>
                <c:pt idx="51">
                  <c:v>52.221549114600002</c:v>
                </c:pt>
                <c:pt idx="52">
                  <c:v>67.847636362499998</c:v>
                </c:pt>
                <c:pt idx="53">
                  <c:v>88.170971198299995</c:v>
                </c:pt>
                <c:pt idx="54">
                  <c:v>120.4191236928</c:v>
                </c:pt>
                <c:pt idx="55">
                  <c:v>167.3377629231</c:v>
                </c:pt>
                <c:pt idx="56">
                  <c:v>135.12998791499999</c:v>
                </c:pt>
                <c:pt idx="57">
                  <c:v>132.84193035070001</c:v>
                </c:pt>
                <c:pt idx="58">
                  <c:v>197.05559293460001</c:v>
                </c:pt>
                <c:pt idx="59">
                  <c:v>230.99959985909999</c:v>
                </c:pt>
                <c:pt idx="60">
                  <c:v>189.12814643249999</c:v>
                </c:pt>
                <c:pt idx="61">
                  <c:v>157.71446199089999</c:v>
                </c:pt>
                <c:pt idx="62">
                  <c:v>116.8255274006</c:v>
                </c:pt>
                <c:pt idx="63">
                  <c:v>96.744457483399998</c:v>
                </c:pt>
                <c:pt idx="64">
                  <c:v>54.388474219599999</c:v>
                </c:pt>
                <c:pt idx="65">
                  <c:v>41.952208399500002</c:v>
                </c:pt>
                <c:pt idx="66">
                  <c:v>33.163375520199999</c:v>
                </c:pt>
                <c:pt idx="67">
                  <c:v>16.3798003279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47-4E5C-A150-0670E9F23BE7}"/>
            </c:ext>
          </c:extLst>
        </c:ser>
        <c:ser>
          <c:idx val="2"/>
          <c:order val="2"/>
          <c:tx>
            <c:strRef>
              <c:f>'Demografische_Verteilung (2)'!$E$5</c:f>
              <c:strCache>
                <c:ptCount val="1"/>
                <c:pt idx="0">
                  <c:v>15 - 34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'Demografische_Verteilung (2)'!$E$15:$E$82</c:f>
              <c:numCache>
                <c:formatCode>0.00</c:formatCode>
                <c:ptCount val="68"/>
                <c:pt idx="0">
                  <c:v>1.349523077</c:v>
                </c:pt>
                <c:pt idx="1">
                  <c:v>8.3063668458999995</c:v>
                </c:pt>
                <c:pt idx="2">
                  <c:v>31.5150253441</c:v>
                </c:pt>
                <c:pt idx="3">
                  <c:v>44.644106441799998</c:v>
                </c:pt>
                <c:pt idx="4">
                  <c:v>43.006894336800002</c:v>
                </c:pt>
                <c:pt idx="5">
                  <c:v>32.7913184867</c:v>
                </c:pt>
                <c:pt idx="6">
                  <c:v>22.460667025300001</c:v>
                </c:pt>
                <c:pt idx="7">
                  <c:v>17.036421169400001</c:v>
                </c:pt>
                <c:pt idx="8">
                  <c:v>10.9949515806</c:v>
                </c:pt>
                <c:pt idx="9">
                  <c:v>9.2845095412000003</c:v>
                </c:pt>
                <c:pt idx="10">
                  <c:v>7.2549942161000001</c:v>
                </c:pt>
                <c:pt idx="11">
                  <c:v>5.8845483007999997</c:v>
                </c:pt>
                <c:pt idx="12">
                  <c:v>5.3928615982999997</c:v>
                </c:pt>
                <c:pt idx="13">
                  <c:v>4.2734897437999999</c:v>
                </c:pt>
                <c:pt idx="14">
                  <c:v>4.3310275493999999</c:v>
                </c:pt>
                <c:pt idx="15">
                  <c:v>7.4485304713999998</c:v>
                </c:pt>
                <c:pt idx="16">
                  <c:v>5.6857813358999998</c:v>
                </c:pt>
                <c:pt idx="17">
                  <c:v>5.0685576031000004</c:v>
                </c:pt>
                <c:pt idx="18">
                  <c:v>4.5768709006000003</c:v>
                </c:pt>
                <c:pt idx="19">
                  <c:v>5.7433191414999998</c:v>
                </c:pt>
                <c:pt idx="20">
                  <c:v>7.4066847946000003</c:v>
                </c:pt>
                <c:pt idx="21">
                  <c:v>9.5198914731999995</c:v>
                </c:pt>
                <c:pt idx="22">
                  <c:v>12.590318008800001</c:v>
                </c:pt>
                <c:pt idx="23">
                  <c:v>18.0250252839</c:v>
                </c:pt>
                <c:pt idx="24">
                  <c:v>23.888650746300002</c:v>
                </c:pt>
                <c:pt idx="25">
                  <c:v>22.199131545299998</c:v>
                </c:pt>
                <c:pt idx="26">
                  <c:v>21.529600716400001</c:v>
                </c:pt>
                <c:pt idx="27">
                  <c:v>22.397898510099999</c:v>
                </c:pt>
                <c:pt idx="28">
                  <c:v>27.419379726799999</c:v>
                </c:pt>
                <c:pt idx="29">
                  <c:v>28.0784491364</c:v>
                </c:pt>
                <c:pt idx="30">
                  <c:v>33.141776029900001</c:v>
                </c:pt>
                <c:pt idx="31">
                  <c:v>51.784025046700002</c:v>
                </c:pt>
                <c:pt idx="32">
                  <c:v>81.980911571500002</c:v>
                </c:pt>
                <c:pt idx="33">
                  <c:v>138.35226893800001</c:v>
                </c:pt>
                <c:pt idx="34">
                  <c:v>196.21960925030001</c:v>
                </c:pt>
                <c:pt idx="35">
                  <c:v>218.53904711640001</c:v>
                </c:pt>
                <c:pt idx="36">
                  <c:v>213.90463841019999</c:v>
                </c:pt>
                <c:pt idx="37">
                  <c:v>200.94294001969999</c:v>
                </c:pt>
                <c:pt idx="38">
                  <c:v>181.8613113964</c:v>
                </c:pt>
                <c:pt idx="39">
                  <c:v>185.88372707939999</c:v>
                </c:pt>
                <c:pt idx="40">
                  <c:v>219.3288842661</c:v>
                </c:pt>
                <c:pt idx="41">
                  <c:v>239.1218893951</c:v>
                </c:pt>
                <c:pt idx="42">
                  <c:v>180.12471580900001</c:v>
                </c:pt>
                <c:pt idx="43">
                  <c:v>163.04644896280001</c:v>
                </c:pt>
                <c:pt idx="44">
                  <c:v>207.45517347259999</c:v>
                </c:pt>
                <c:pt idx="45">
                  <c:v>164.96611938620001</c:v>
                </c:pt>
                <c:pt idx="46">
                  <c:v>125.9136415076</c:v>
                </c:pt>
                <c:pt idx="47">
                  <c:v>103.77204776790001</c:v>
                </c:pt>
                <c:pt idx="48">
                  <c:v>87.405157427399999</c:v>
                </c:pt>
                <c:pt idx="49">
                  <c:v>71.101035601999996</c:v>
                </c:pt>
                <c:pt idx="50">
                  <c:v>76.289899525899997</c:v>
                </c:pt>
                <c:pt idx="51">
                  <c:v>83.476894517199995</c:v>
                </c:pt>
                <c:pt idx="52">
                  <c:v>87.818383485799998</c:v>
                </c:pt>
                <c:pt idx="53">
                  <c:v>110.09597567509999</c:v>
                </c:pt>
                <c:pt idx="54">
                  <c:v>143.08083041699999</c:v>
                </c:pt>
                <c:pt idx="55">
                  <c:v>178.17889183759999</c:v>
                </c:pt>
                <c:pt idx="56">
                  <c:v>172.7284924336</c:v>
                </c:pt>
                <c:pt idx="57">
                  <c:v>191.97750376409999</c:v>
                </c:pt>
                <c:pt idx="58">
                  <c:v>236.84130000920001</c:v>
                </c:pt>
                <c:pt idx="59">
                  <c:v>231.8302802117</c:v>
                </c:pt>
                <c:pt idx="60">
                  <c:v>198.58912069940001</c:v>
                </c:pt>
                <c:pt idx="61">
                  <c:v>160.27417287439999</c:v>
                </c:pt>
                <c:pt idx="62">
                  <c:v>112.9780966651</c:v>
                </c:pt>
                <c:pt idx="63">
                  <c:v>86.861163628900002</c:v>
                </c:pt>
                <c:pt idx="64">
                  <c:v>51.553873824299998</c:v>
                </c:pt>
                <c:pt idx="65">
                  <c:v>35.7414387014</c:v>
                </c:pt>
                <c:pt idx="66">
                  <c:v>24.741256411199998</c:v>
                </c:pt>
                <c:pt idx="67">
                  <c:v>13.275540966499999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47-4E5C-A150-0670E9F23BE7}"/>
            </c:ext>
          </c:extLst>
        </c:ser>
        <c:ser>
          <c:idx val="3"/>
          <c:order val="3"/>
          <c:tx>
            <c:strRef>
              <c:f>'Demografische_Verteilung (2)'!$F$5</c:f>
              <c:strCache>
                <c:ptCount val="1"/>
                <c:pt idx="0">
                  <c:v>35 - 59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'Demografische_Verteilung (2)'!$F$15:$F$82</c:f>
              <c:numCache>
                <c:formatCode>0.00</c:formatCode>
                <c:ptCount val="68"/>
                <c:pt idx="0">
                  <c:v>1.5941002935999999</c:v>
                </c:pt>
                <c:pt idx="1">
                  <c:v>12.3931788552</c:v>
                </c:pt>
                <c:pt idx="2">
                  <c:v>39.209334553399998</c:v>
                </c:pt>
                <c:pt idx="3">
                  <c:v>52.608767606900003</c:v>
                </c:pt>
                <c:pt idx="4">
                  <c:v>50.4129895453</c:v>
                </c:pt>
                <c:pt idx="5">
                  <c:v>36.149076939899999</c:v>
                </c:pt>
                <c:pt idx="6">
                  <c:v>21.771053033600001</c:v>
                </c:pt>
                <c:pt idx="7">
                  <c:v>14.8517587007</c:v>
                </c:pt>
                <c:pt idx="8">
                  <c:v>8.9560081570999994</c:v>
                </c:pt>
                <c:pt idx="9">
                  <c:v>7.9670435497999996</c:v>
                </c:pt>
                <c:pt idx="10">
                  <c:v>6.1412627362999999</c:v>
                </c:pt>
                <c:pt idx="11">
                  <c:v>4.4503407329</c:v>
                </c:pt>
                <c:pt idx="12">
                  <c:v>3.9593163474000002</c:v>
                </c:pt>
                <c:pt idx="13">
                  <c:v>2.7110078745999999</c:v>
                </c:pt>
                <c:pt idx="14">
                  <c:v>2.6833445289000002</c:v>
                </c:pt>
                <c:pt idx="15">
                  <c:v>5.9337876437999997</c:v>
                </c:pt>
                <c:pt idx="16">
                  <c:v>4.5679099518999999</c:v>
                </c:pt>
                <c:pt idx="17">
                  <c:v>3.4544602892</c:v>
                </c:pt>
                <c:pt idx="18">
                  <c:v>2.9772675765000001</c:v>
                </c:pt>
                <c:pt idx="19">
                  <c:v>3.8797842287000002</c:v>
                </c:pt>
                <c:pt idx="20">
                  <c:v>5.3563153031999997</c:v>
                </c:pt>
                <c:pt idx="21">
                  <c:v>6.3521957468999997</c:v>
                </c:pt>
                <c:pt idx="22">
                  <c:v>7.5624671194999999</c:v>
                </c:pt>
                <c:pt idx="23">
                  <c:v>9.1773149224000008</c:v>
                </c:pt>
                <c:pt idx="24">
                  <c:v>10.923563617099999</c:v>
                </c:pt>
                <c:pt idx="25">
                  <c:v>9.938056928</c:v>
                </c:pt>
                <c:pt idx="26">
                  <c:v>9.8688985638000002</c:v>
                </c:pt>
                <c:pt idx="27">
                  <c:v>11.4249617572</c:v>
                </c:pt>
                <c:pt idx="28">
                  <c:v>14.803347845799999</c:v>
                </c:pt>
                <c:pt idx="29">
                  <c:v>15.9859558727</c:v>
                </c:pt>
                <c:pt idx="30">
                  <c:v>19.7723763097</c:v>
                </c:pt>
                <c:pt idx="31">
                  <c:v>34.122736870300002</c:v>
                </c:pt>
                <c:pt idx="32">
                  <c:v>54.289315855700004</c:v>
                </c:pt>
                <c:pt idx="33">
                  <c:v>99.180010023799994</c:v>
                </c:pt>
                <c:pt idx="34">
                  <c:v>149.0328168195</c:v>
                </c:pt>
                <c:pt idx="35">
                  <c:v>167.54305298349999</c:v>
                </c:pt>
                <c:pt idx="36">
                  <c:v>168.5665967729</c:v>
                </c:pt>
                <c:pt idx="37">
                  <c:v>170.0949966206</c:v>
                </c:pt>
                <c:pt idx="38">
                  <c:v>161.85477753239999</c:v>
                </c:pt>
                <c:pt idx="39">
                  <c:v>166.4365191572</c:v>
                </c:pt>
                <c:pt idx="40">
                  <c:v>205.0441759425</c:v>
                </c:pt>
                <c:pt idx="41">
                  <c:v>230.3146422019</c:v>
                </c:pt>
                <c:pt idx="42">
                  <c:v>183.75723145789999</c:v>
                </c:pt>
                <c:pt idx="43">
                  <c:v>160.0843234102</c:v>
                </c:pt>
                <c:pt idx="44">
                  <c:v>186.527023942</c:v>
                </c:pt>
                <c:pt idx="45">
                  <c:v>150.02523934499999</c:v>
                </c:pt>
                <c:pt idx="46">
                  <c:v>123.0361877365</c:v>
                </c:pt>
                <c:pt idx="47">
                  <c:v>101.3584984945</c:v>
                </c:pt>
                <c:pt idx="48">
                  <c:v>84.214140022300001</c:v>
                </c:pt>
                <c:pt idx="49">
                  <c:v>67.228845787699996</c:v>
                </c:pt>
                <c:pt idx="50">
                  <c:v>69.825742361400003</c:v>
                </c:pt>
                <c:pt idx="51">
                  <c:v>75.949715506700002</c:v>
                </c:pt>
                <c:pt idx="52">
                  <c:v>78.5777333443</c:v>
                </c:pt>
                <c:pt idx="53">
                  <c:v>96.4966654949</c:v>
                </c:pt>
                <c:pt idx="54">
                  <c:v>124.1254319718</c:v>
                </c:pt>
                <c:pt idx="55">
                  <c:v>156.34285590990001</c:v>
                </c:pt>
                <c:pt idx="56">
                  <c:v>150.0217814268</c:v>
                </c:pt>
                <c:pt idx="57">
                  <c:v>163.12383351450001</c:v>
                </c:pt>
                <c:pt idx="58">
                  <c:v>186.57197687870001</c:v>
                </c:pt>
                <c:pt idx="59">
                  <c:v>191.9144605091</c:v>
                </c:pt>
                <c:pt idx="60">
                  <c:v>168.45248547209999</c:v>
                </c:pt>
                <c:pt idx="61">
                  <c:v>134.85535216930001</c:v>
                </c:pt>
                <c:pt idx="62">
                  <c:v>92.862393458900002</c:v>
                </c:pt>
                <c:pt idx="63">
                  <c:v>66.264086607799996</c:v>
                </c:pt>
                <c:pt idx="64">
                  <c:v>37.020472328099999</c:v>
                </c:pt>
                <c:pt idx="65">
                  <c:v>24.959253620799998</c:v>
                </c:pt>
                <c:pt idx="66">
                  <c:v>16.203804719699999</c:v>
                </c:pt>
                <c:pt idx="67">
                  <c:v>8.0846127687999996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47-4E5C-A150-0670E9F23BE7}"/>
            </c:ext>
          </c:extLst>
        </c:ser>
        <c:ser>
          <c:idx val="4"/>
          <c:order val="4"/>
          <c:tx>
            <c:strRef>
              <c:f>'Demografische_Verteilung (2)'!$G$5</c:f>
              <c:strCache>
                <c:ptCount val="1"/>
                <c:pt idx="0">
                  <c:v>60 - 79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'Demografische_Verteilung (2)'!$G$15:$G$82</c:f>
              <c:numCache>
                <c:formatCode>0.00</c:formatCode>
                <c:ptCount val="68"/>
                <c:pt idx="0">
                  <c:v>0.6811642792</c:v>
                </c:pt>
                <c:pt idx="1">
                  <c:v>5.1115010545999997</c:v>
                </c:pt>
                <c:pt idx="2">
                  <c:v>20.307556194099998</c:v>
                </c:pt>
                <c:pt idx="3">
                  <c:v>38.206116766599997</c:v>
                </c:pt>
                <c:pt idx="4">
                  <c:v>42.4647779919</c:v>
                </c:pt>
                <c:pt idx="5">
                  <c:v>29.140540139999999</c:v>
                </c:pt>
                <c:pt idx="6">
                  <c:v>17.865333046700002</c:v>
                </c:pt>
                <c:pt idx="7">
                  <c:v>12.111433159700001</c:v>
                </c:pt>
                <c:pt idx="8">
                  <c:v>7.1771455761</c:v>
                </c:pt>
                <c:pt idx="9">
                  <c:v>5.6652931515000002</c:v>
                </c:pt>
                <c:pt idx="10">
                  <c:v>3.8100896268</c:v>
                </c:pt>
                <c:pt idx="11">
                  <c:v>2.7468088007000002</c:v>
                </c:pt>
                <c:pt idx="12">
                  <c:v>2.4256093845</c:v>
                </c:pt>
                <c:pt idx="13">
                  <c:v>1.5007765826999999</c:v>
                </c:pt>
                <c:pt idx="14">
                  <c:v>1.2626459809999999</c:v>
                </c:pt>
                <c:pt idx="15">
                  <c:v>1.7167555004999999</c:v>
                </c:pt>
                <c:pt idx="16">
                  <c:v>1.4952386617</c:v>
                </c:pt>
                <c:pt idx="17">
                  <c:v>1.3844802423</c:v>
                </c:pt>
                <c:pt idx="18">
                  <c:v>1.3955560842000001</c:v>
                </c:pt>
                <c:pt idx="19">
                  <c:v>1.5893833181999999</c:v>
                </c:pt>
                <c:pt idx="20">
                  <c:v>1.9770377859999999</c:v>
                </c:pt>
                <c:pt idx="21">
                  <c:v>2.1985546247999999</c:v>
                </c:pt>
                <c:pt idx="22">
                  <c:v>2.6083607765000001</c:v>
                </c:pt>
                <c:pt idx="23">
                  <c:v>2.5086781990999998</c:v>
                </c:pt>
                <c:pt idx="24">
                  <c:v>2.8907947459000001</c:v>
                </c:pt>
                <c:pt idx="25">
                  <c:v>2.9517118766000001</c:v>
                </c:pt>
                <c:pt idx="26">
                  <c:v>3.0790840588999999</c:v>
                </c:pt>
                <c:pt idx="27">
                  <c:v>4.7681499545000001</c:v>
                </c:pt>
                <c:pt idx="28">
                  <c:v>6.7673394244000002</c:v>
                </c:pt>
                <c:pt idx="29">
                  <c:v>7.4485037036000001</c:v>
                </c:pt>
                <c:pt idx="30">
                  <c:v>9.9073406139000006</c:v>
                </c:pt>
                <c:pt idx="31">
                  <c:v>16.879583114199999</c:v>
                </c:pt>
                <c:pt idx="32">
                  <c:v>29.029781720599999</c:v>
                </c:pt>
                <c:pt idx="33">
                  <c:v>53.4630890368</c:v>
                </c:pt>
                <c:pt idx="34">
                  <c:v>83.462006927100006</c:v>
                </c:pt>
                <c:pt idx="35">
                  <c:v>96.121694262700004</c:v>
                </c:pt>
                <c:pt idx="36">
                  <c:v>97.035451222600003</c:v>
                </c:pt>
                <c:pt idx="37">
                  <c:v>100.7680099559</c:v>
                </c:pt>
                <c:pt idx="38">
                  <c:v>98.768820485999996</c:v>
                </c:pt>
                <c:pt idx="39">
                  <c:v>106.4388410283</c:v>
                </c:pt>
                <c:pt idx="40">
                  <c:v>132.82149652570001</c:v>
                </c:pt>
                <c:pt idx="41">
                  <c:v>157.7366029662</c:v>
                </c:pt>
                <c:pt idx="42">
                  <c:v>134.64901044550001</c:v>
                </c:pt>
                <c:pt idx="43">
                  <c:v>121.93394390020001</c:v>
                </c:pt>
                <c:pt idx="44">
                  <c:v>138.7969132515</c:v>
                </c:pt>
                <c:pt idx="45">
                  <c:v>110.5092129407</c:v>
                </c:pt>
                <c:pt idx="46">
                  <c:v>90.506242399900003</c:v>
                </c:pt>
                <c:pt idx="47">
                  <c:v>75.005601607100004</c:v>
                </c:pt>
                <c:pt idx="48">
                  <c:v>61.033427001699998</c:v>
                </c:pt>
                <c:pt idx="49">
                  <c:v>46.413315642999997</c:v>
                </c:pt>
                <c:pt idx="50">
                  <c:v>47.659347861100002</c:v>
                </c:pt>
                <c:pt idx="51">
                  <c:v>49.071517708199998</c:v>
                </c:pt>
                <c:pt idx="52">
                  <c:v>46.191798804199998</c:v>
                </c:pt>
                <c:pt idx="53">
                  <c:v>53.5516957723</c:v>
                </c:pt>
                <c:pt idx="54">
                  <c:v>70.708174934900001</c:v>
                </c:pt>
                <c:pt idx="55">
                  <c:v>86.031602256799999</c:v>
                </c:pt>
                <c:pt idx="56">
                  <c:v>85.627334026</c:v>
                </c:pt>
                <c:pt idx="57">
                  <c:v>92.394673450400006</c:v>
                </c:pt>
                <c:pt idx="58">
                  <c:v>104.2624380874</c:v>
                </c:pt>
                <c:pt idx="59">
                  <c:v>101.1556644237</c:v>
                </c:pt>
                <c:pt idx="60">
                  <c:v>87.355165368399994</c:v>
                </c:pt>
                <c:pt idx="61">
                  <c:v>70.868774643099997</c:v>
                </c:pt>
                <c:pt idx="62">
                  <c:v>48.717090766200002</c:v>
                </c:pt>
                <c:pt idx="63">
                  <c:v>33.997296830000003</c:v>
                </c:pt>
                <c:pt idx="64">
                  <c:v>17.228472135200001</c:v>
                </c:pt>
                <c:pt idx="65">
                  <c:v>11.2475174885</c:v>
                </c:pt>
                <c:pt idx="66">
                  <c:v>6.9888562631999998</c:v>
                </c:pt>
                <c:pt idx="67">
                  <c:v>3.3282905024999998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47-4E5C-A150-0670E9F23BE7}"/>
            </c:ext>
          </c:extLst>
        </c:ser>
        <c:ser>
          <c:idx val="5"/>
          <c:order val="5"/>
          <c:tx>
            <c:strRef>
              <c:f>'Demografische_Verteilung (2)'!$H$5</c:f>
              <c:strCache>
                <c:ptCount val="1"/>
                <c:pt idx="0">
                  <c:v>80+ Jährige</c:v>
                </c:pt>
              </c:strCache>
            </c:strRef>
          </c:tx>
          <c:marker>
            <c:symbol val="none"/>
          </c:marker>
          <c:cat>
            <c:strRef>
              <c:f>'Demografische_Verteilung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'Demografische_Verteilung (2)'!$H$15:$H$82</c:f>
              <c:numCache>
                <c:formatCode>0.00</c:formatCode>
                <c:ptCount val="68"/>
                <c:pt idx="0">
                  <c:v>0.33444021309999999</c:v>
                </c:pt>
                <c:pt idx="1">
                  <c:v>2.3762857246000002</c:v>
                </c:pt>
                <c:pt idx="2">
                  <c:v>13.870467785000001</c:v>
                </c:pt>
                <c:pt idx="3">
                  <c:v>42.949164207499997</c:v>
                </c:pt>
                <c:pt idx="4">
                  <c:v>80.688101937400006</c:v>
                </c:pt>
                <c:pt idx="5">
                  <c:v>77.150076525200006</c:v>
                </c:pt>
                <c:pt idx="6">
                  <c:v>51.9614478445</c:v>
                </c:pt>
                <c:pt idx="7">
                  <c:v>36.6652086247</c:v>
                </c:pt>
                <c:pt idx="8">
                  <c:v>18.675845583699999</c:v>
                </c:pt>
                <c:pt idx="9">
                  <c:v>13.500823339</c:v>
                </c:pt>
                <c:pt idx="10">
                  <c:v>9.9627979268000004</c:v>
                </c:pt>
                <c:pt idx="11">
                  <c:v>6.7240084947999996</c:v>
                </c:pt>
                <c:pt idx="12">
                  <c:v>4.7525714492000004</c:v>
                </c:pt>
                <c:pt idx="13">
                  <c:v>2.9747576849000001</c:v>
                </c:pt>
                <c:pt idx="14">
                  <c:v>2.7811344035999999</c:v>
                </c:pt>
                <c:pt idx="15">
                  <c:v>2.5699090059</c:v>
                </c:pt>
                <c:pt idx="16">
                  <c:v>1.9714370456000001</c:v>
                </c:pt>
                <c:pt idx="17">
                  <c:v>1.7778137643</c:v>
                </c:pt>
                <c:pt idx="18">
                  <c:v>1.2497502700000001</c:v>
                </c:pt>
                <c:pt idx="19">
                  <c:v>1.5665883666</c:v>
                </c:pt>
                <c:pt idx="20">
                  <c:v>1.7954158808</c:v>
                </c:pt>
                <c:pt idx="21">
                  <c:v>2.9923598013000001</c:v>
                </c:pt>
                <c:pt idx="22">
                  <c:v>2.4114899576000002</c:v>
                </c:pt>
                <c:pt idx="23">
                  <c:v>2.8515428694999998</c:v>
                </c:pt>
                <c:pt idx="24">
                  <c:v>1.8482222302</c:v>
                </c:pt>
                <c:pt idx="25">
                  <c:v>1.9538349290999999</c:v>
                </c:pt>
                <c:pt idx="26">
                  <c:v>1.9186306961999999</c:v>
                </c:pt>
                <c:pt idx="27">
                  <c:v>4.6117545173999996</c:v>
                </c:pt>
                <c:pt idx="28">
                  <c:v>6.5303852134999998</c:v>
                </c:pt>
                <c:pt idx="29">
                  <c:v>7.5161037362999998</c:v>
                </c:pt>
                <c:pt idx="30">
                  <c:v>10.5260656541</c:v>
                </c:pt>
                <c:pt idx="31">
                  <c:v>16.898031819300002</c:v>
                </c:pt>
                <c:pt idx="32">
                  <c:v>32.933559931200001</c:v>
                </c:pt>
                <c:pt idx="33">
                  <c:v>68.049782305799994</c:v>
                </c:pt>
                <c:pt idx="34">
                  <c:v>107.161685121</c:v>
                </c:pt>
                <c:pt idx="35">
                  <c:v>131.03015506579999</c:v>
                </c:pt>
                <c:pt idx="36">
                  <c:v>157.43332978359999</c:v>
                </c:pt>
                <c:pt idx="37">
                  <c:v>189.97964315230001</c:v>
                </c:pt>
                <c:pt idx="38">
                  <c:v>217.87899777070001</c:v>
                </c:pt>
                <c:pt idx="39">
                  <c:v>250.46051537240001</c:v>
                </c:pt>
                <c:pt idx="40">
                  <c:v>323.52690087460002</c:v>
                </c:pt>
                <c:pt idx="41">
                  <c:v>372.47838680119997</c:v>
                </c:pt>
                <c:pt idx="42">
                  <c:v>325.28711252239998</c:v>
                </c:pt>
                <c:pt idx="43">
                  <c:v>306.62886905520003</c:v>
                </c:pt>
                <c:pt idx="44">
                  <c:v>337.30935807719999</c:v>
                </c:pt>
                <c:pt idx="45">
                  <c:v>304.44620661189998</c:v>
                </c:pt>
                <c:pt idx="46">
                  <c:v>241.57144655069999</c:v>
                </c:pt>
                <c:pt idx="47">
                  <c:v>182.90359232789999</c:v>
                </c:pt>
                <c:pt idx="48">
                  <c:v>134.86741645820001</c:v>
                </c:pt>
                <c:pt idx="49">
                  <c:v>92.270294580200002</c:v>
                </c:pt>
                <c:pt idx="50">
                  <c:v>79.825598229899995</c:v>
                </c:pt>
                <c:pt idx="51">
                  <c:v>67.028859550099995</c:v>
                </c:pt>
                <c:pt idx="52">
                  <c:v>54.971409762299999</c:v>
                </c:pt>
                <c:pt idx="53">
                  <c:v>56.080343100500002</c:v>
                </c:pt>
                <c:pt idx="54">
                  <c:v>62.540319848099998</c:v>
                </c:pt>
                <c:pt idx="55">
                  <c:v>71.341378087300001</c:v>
                </c:pt>
                <c:pt idx="56">
                  <c:v>65.356658484600004</c:v>
                </c:pt>
                <c:pt idx="57">
                  <c:v>66.007936794299994</c:v>
                </c:pt>
                <c:pt idx="58">
                  <c:v>74.245727306299997</c:v>
                </c:pt>
                <c:pt idx="59">
                  <c:v>70.3204553315</c:v>
                </c:pt>
                <c:pt idx="60">
                  <c:v>56.802029876100001</c:v>
                </c:pt>
                <c:pt idx="61">
                  <c:v>48.828271111299998</c:v>
                </c:pt>
                <c:pt idx="62">
                  <c:v>34.429739831900001</c:v>
                </c:pt>
                <c:pt idx="63">
                  <c:v>24.625360953400001</c:v>
                </c:pt>
                <c:pt idx="64">
                  <c:v>13.694446620300001</c:v>
                </c:pt>
                <c:pt idx="65">
                  <c:v>8.8186603557000005</c:v>
                </c:pt>
                <c:pt idx="66">
                  <c:v>5.6150751565999997</c:v>
                </c:pt>
                <c:pt idx="67">
                  <c:v>2.8515428694999998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47-4E5C-A150-0670E9F23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44608"/>
        <c:axId val="103046528"/>
      </c:lineChart>
      <c:catAx>
        <c:axId val="10304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Meldewochen 2020/2021</a:t>
                </a:r>
              </a:p>
            </c:rich>
          </c:tx>
          <c:layout>
            <c:manualLayout>
              <c:xMode val="edge"/>
              <c:yMode val="edge"/>
              <c:x val="0.4809825021872266"/>
              <c:y val="0.9110877806940799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103046528"/>
        <c:crosses val="autoZero"/>
        <c:auto val="1"/>
        <c:lblAlgn val="ctr"/>
        <c:lblOffset val="100"/>
        <c:tickLblSkip val="2"/>
        <c:noMultiLvlLbl val="0"/>
      </c:catAx>
      <c:valAx>
        <c:axId val="103046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 Fälle/ 100.000 Einwohner</a:t>
                </a:r>
              </a:p>
            </c:rich>
          </c:tx>
          <c:layout>
            <c:manualLayout>
              <c:xMode val="edge"/>
              <c:yMode val="edge"/>
              <c:x val="1.2989515813285769E-2"/>
              <c:y val="0.1859043569789516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0304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714847197298101"/>
          <c:y val="3.1188056398436664E-2"/>
          <c:w val="0.20451518693066756"/>
          <c:h val="0.3319167218500488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2908477941966"/>
          <c:y val="3.3470123709519531E-2"/>
          <c:w val="0.88310892112324946"/>
          <c:h val="0.82708250054833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'EpiCurve_Sterbedatum (2)'!$C$5</c:f>
              <c:strCache>
                <c:ptCount val="1"/>
                <c:pt idx="0">
                  <c:v>Anzahl der COVID-19-Todesfälle</c:v>
                </c:pt>
              </c:strCache>
            </c:strRef>
          </c:tx>
          <c:spPr>
            <a:solidFill>
              <a:srgbClr val="045AA0"/>
            </a:solidFill>
          </c:spPr>
          <c:invertIfNegative val="0"/>
          <c:cat>
            <c:strRef>
              <c:f>'EpiCurve_Sterbedatum (2)'!$B$15:$B$82</c:f>
              <c:strCache>
                <c:ptCount val="6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01</c:v>
                </c:pt>
                <c:pt idx="45">
                  <c:v>02</c:v>
                </c:pt>
                <c:pt idx="46">
                  <c:v>03</c:v>
                </c:pt>
                <c:pt idx="47">
                  <c:v>04</c:v>
                </c:pt>
                <c:pt idx="48">
                  <c:v>05</c:v>
                </c:pt>
                <c:pt idx="49">
                  <c:v>06</c:v>
                </c:pt>
                <c:pt idx="50">
                  <c:v>07</c:v>
                </c:pt>
                <c:pt idx="51">
                  <c:v>08</c:v>
                </c:pt>
                <c:pt idx="52">
                  <c:v>09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</c:strCache>
            </c:strRef>
          </c:cat>
          <c:val>
            <c:numRef>
              <c:f>'EpiCurve_Sterbedatum (2)'!$C$15:$C$82</c:f>
              <c:numCache>
                <c:formatCode>General</c:formatCode>
                <c:ptCount val="68"/>
                <c:pt idx="0">
                  <c:v>3</c:v>
                </c:pt>
                <c:pt idx="1">
                  <c:v>19</c:v>
                </c:pt>
                <c:pt idx="2">
                  <c:v>162</c:v>
                </c:pt>
                <c:pt idx="3">
                  <c:v>601</c:v>
                </c:pt>
                <c:pt idx="4">
                  <c:v>1372</c:v>
                </c:pt>
                <c:pt idx="5">
                  <c:v>1745</c:v>
                </c:pt>
                <c:pt idx="6">
                  <c:v>1599</c:v>
                </c:pt>
                <c:pt idx="7">
                  <c:v>1178</c:v>
                </c:pt>
                <c:pt idx="8">
                  <c:v>801</c:v>
                </c:pt>
                <c:pt idx="9">
                  <c:v>517</c:v>
                </c:pt>
                <c:pt idx="10">
                  <c:v>356</c:v>
                </c:pt>
                <c:pt idx="11">
                  <c:v>276</c:v>
                </c:pt>
                <c:pt idx="12">
                  <c:v>150</c:v>
                </c:pt>
                <c:pt idx="13">
                  <c:v>115</c:v>
                </c:pt>
                <c:pt idx="14">
                  <c:v>73</c:v>
                </c:pt>
                <c:pt idx="15">
                  <c:v>53</c:v>
                </c:pt>
                <c:pt idx="16">
                  <c:v>56</c:v>
                </c:pt>
                <c:pt idx="17">
                  <c:v>45</c:v>
                </c:pt>
                <c:pt idx="18">
                  <c:v>28</c:v>
                </c:pt>
                <c:pt idx="19">
                  <c:v>25</c:v>
                </c:pt>
                <c:pt idx="20">
                  <c:v>31</c:v>
                </c:pt>
                <c:pt idx="21">
                  <c:v>30</c:v>
                </c:pt>
                <c:pt idx="22">
                  <c:v>30</c:v>
                </c:pt>
                <c:pt idx="23">
                  <c:v>31</c:v>
                </c:pt>
                <c:pt idx="24">
                  <c:v>41</c:v>
                </c:pt>
                <c:pt idx="25">
                  <c:v>37</c:v>
                </c:pt>
                <c:pt idx="26">
                  <c:v>21</c:v>
                </c:pt>
                <c:pt idx="27">
                  <c:v>34</c:v>
                </c:pt>
                <c:pt idx="28">
                  <c:v>53</c:v>
                </c:pt>
                <c:pt idx="29">
                  <c:v>66</c:v>
                </c:pt>
                <c:pt idx="30">
                  <c:v>82</c:v>
                </c:pt>
                <c:pt idx="31">
                  <c:v>122</c:v>
                </c:pt>
                <c:pt idx="32">
                  <c:v>243</c:v>
                </c:pt>
                <c:pt idx="33">
                  <c:v>412</c:v>
                </c:pt>
                <c:pt idx="34">
                  <c:v>802</c:v>
                </c:pt>
                <c:pt idx="35">
                  <c:v>1260</c:v>
                </c:pt>
                <c:pt idx="36">
                  <c:v>1657</c:v>
                </c:pt>
                <c:pt idx="37">
                  <c:v>2134</c:v>
                </c:pt>
                <c:pt idx="38">
                  <c:v>2928</c:v>
                </c:pt>
                <c:pt idx="39">
                  <c:v>3441</c:v>
                </c:pt>
                <c:pt idx="40">
                  <c:v>4345</c:v>
                </c:pt>
                <c:pt idx="41">
                  <c:v>5266</c:v>
                </c:pt>
                <c:pt idx="42">
                  <c:v>5863</c:v>
                </c:pt>
                <c:pt idx="43">
                  <c:v>5842</c:v>
                </c:pt>
                <c:pt idx="44">
                  <c:v>5516</c:v>
                </c:pt>
                <c:pt idx="45">
                  <c:v>5056</c:v>
                </c:pt>
                <c:pt idx="46">
                  <c:v>4780</c:v>
                </c:pt>
                <c:pt idx="47">
                  <c:v>4084</c:v>
                </c:pt>
                <c:pt idx="48">
                  <c:v>3314</c:v>
                </c:pt>
                <c:pt idx="49">
                  <c:v>2676</c:v>
                </c:pt>
                <c:pt idx="50">
                  <c:v>2010</c:v>
                </c:pt>
                <c:pt idx="51">
                  <c:v>1698</c:v>
                </c:pt>
                <c:pt idx="52">
                  <c:v>1345</c:v>
                </c:pt>
                <c:pt idx="53">
                  <c:v>1218</c:v>
                </c:pt>
                <c:pt idx="54">
                  <c:v>1105</c:v>
                </c:pt>
                <c:pt idx="55">
                  <c:v>1168</c:v>
                </c:pt>
                <c:pt idx="56">
                  <c:v>1342</c:v>
                </c:pt>
                <c:pt idx="57">
                  <c:v>1475</c:v>
                </c:pt>
                <c:pt idx="58">
                  <c:v>1460</c:v>
                </c:pt>
                <c:pt idx="59">
                  <c:v>1539</c:v>
                </c:pt>
                <c:pt idx="60">
                  <c:v>1500</c:v>
                </c:pt>
                <c:pt idx="61">
                  <c:v>1370</c:v>
                </c:pt>
                <c:pt idx="62">
                  <c:v>1083</c:v>
                </c:pt>
                <c:pt idx="63">
                  <c:v>845</c:v>
                </c:pt>
                <c:pt idx="64">
                  <c:v>617</c:v>
                </c:pt>
                <c:pt idx="65">
                  <c:v>397</c:v>
                </c:pt>
                <c:pt idx="66">
                  <c:v>203</c:v>
                </c:pt>
                <c:pt idx="67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3-4869-8148-62311F110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3956736"/>
        <c:axId val="114618368"/>
      </c:barChart>
      <c:catAx>
        <c:axId val="11395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Sterbewoche 2020/2021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18368"/>
        <c:crosses val="autoZero"/>
        <c:auto val="1"/>
        <c:lblAlgn val="ctr"/>
        <c:lblOffset val="100"/>
        <c:tickLblSkip val="2"/>
        <c:noMultiLvlLbl val="1"/>
      </c:catAx>
      <c:valAx>
        <c:axId val="11461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der COVID-19-Todesfälle</a:t>
                </a:r>
              </a:p>
            </c:rich>
          </c:tx>
          <c:layout>
            <c:manualLayout>
              <c:xMode val="edge"/>
              <c:yMode val="edge"/>
              <c:x val="4.8814499520695425E-3"/>
              <c:y val="0.2908075834308217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3956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9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16.06.2021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23. Juni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501586" y="1106474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/DIVI-Datenstand 22.06.21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6A4FB1-3EC2-4687-9B4C-5F031EA02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2695"/>
            <a:ext cx="4756559" cy="27888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6DE698-2C1A-4216-8536-9F47E840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44" y="1352695"/>
            <a:ext cx="3482093" cy="27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D7AFF4-92FA-42B8-B554-FCD64494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6" y="952115"/>
            <a:ext cx="7095466" cy="3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671BF0-1DC7-4530-8664-4CA7EE66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6" y="626489"/>
            <a:ext cx="6387564" cy="45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1943FA-87C8-4BF9-9689-5469DEDF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9F5071-1CEF-475C-B0F8-1FC11248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7250A62-C81F-42D1-AF3A-DD17B17B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154"/>
            <a:ext cx="7983646" cy="714291"/>
          </a:xfrm>
        </p:spPr>
        <p:txBody>
          <a:bodyPr/>
          <a:lstStyle/>
          <a:p>
            <a:r>
              <a:rPr lang="de-DE" dirty="0"/>
              <a:t>Wochenvergleich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6C9A41-07F6-4EC9-B3DF-82363AFD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59" y="679300"/>
            <a:ext cx="6312881" cy="44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22.06.2021)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17305C6-3FE0-46CF-9FF2-CD774712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7C73B1B-AF1F-4907-ADA8-4C6E2355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8F16BB-9685-4343-9432-37B0C2F97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90677"/>
            <a:ext cx="8343900" cy="40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D264D-21FD-4C20-BB92-3AA7AE3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COVID-19-Fälle/100.000 Einwohner nach Altersgruppe und Meldewoche (Stand 22.06.2021)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9A8DC9E-99D7-4580-B5A8-C297075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6C780C-4F0B-4976-84C5-1068B615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4FF2D7D-36A8-44C4-8D4E-3A4E68D0C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275472"/>
              </p:ext>
            </p:extLst>
          </p:nvPr>
        </p:nvGraphicFramePr>
        <p:xfrm>
          <a:off x="819545" y="1444135"/>
          <a:ext cx="7123318" cy="38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10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Anzahl COVID-19-Todesfälle </a:t>
            </a:r>
            <a:r>
              <a:rPr lang="de-DE" dirty="0"/>
              <a:t>nach Sterbewoche</a:t>
            </a:r>
            <a:br>
              <a:rPr lang="de-DE" dirty="0"/>
            </a:br>
            <a:r>
              <a:rPr lang="de-DE" dirty="0"/>
              <a:t>(Stand 22.06.2021) </a:t>
            </a:r>
            <a:endParaRPr lang="de-DE" dirty="0">
              <a:highlight>
                <a:srgbClr val="FF0000"/>
              </a:highlight>
            </a:endParaRP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23.06.2021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80688-D3B8-4F92-B9DC-721A9154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FBED84EC-3EE7-4335-86E7-68D6E42E6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144344"/>
              </p:ext>
            </p:extLst>
          </p:nvPr>
        </p:nvGraphicFramePr>
        <p:xfrm>
          <a:off x="936249" y="1315397"/>
          <a:ext cx="7271502" cy="372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Bildschirmpräsentation (16:9)</PresentationFormat>
  <Paragraphs>33</Paragraphs>
  <Slides>8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 (COVID-19)</vt:lpstr>
      <vt:lpstr>Wochenvergleich </vt:lpstr>
      <vt:lpstr>7-Tage-Inzidenz der COVID-19-Fälle nach Altersgruppe und Meldewoche (Stand 22.06.2021)</vt:lpstr>
      <vt:lpstr>COVID-19-Fälle/100.000 Einwohner nach Altersgruppe und Meldewoche (Stand 22.06.2021) </vt:lpstr>
      <vt:lpstr>Anzahl COVID-19-Todesfälle nach Sterbewoche (Stand 22.06.2021)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308</cp:revision>
  <dcterms:created xsi:type="dcterms:W3CDTF">2015-11-02T12:29:13Z</dcterms:created>
  <dcterms:modified xsi:type="dcterms:W3CDTF">2021-06-23T08:42:54Z</dcterms:modified>
</cp:coreProperties>
</file>