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192" y="-1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6110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747"/>
            <a:ext cx="2610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KW24: 106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KW24: 5074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33 Arztpraxen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70416E-7B91-4499-9A53-A7EF5E0DD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8989"/>
            <a:ext cx="9144000" cy="1865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80BFA0-8D94-474B-A319-DDE782B6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4" y="303190"/>
            <a:ext cx="4841089" cy="17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saisonale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593866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7F585FF5-B680-4730-93CA-A9C45132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2" y="1869322"/>
            <a:ext cx="8933998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4058E6-EEBC-444B-A333-A127B230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709625"/>
            <a:ext cx="3600369" cy="17330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84E409-767D-46A9-9A3F-10F29B65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812" y="4709655"/>
            <a:ext cx="3577363" cy="17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Influenzaviren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4D5CCB-C685-499A-8F38-1AFDB2734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902"/>
            <a:ext cx="9144000" cy="25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r>
              <a:rPr lang="de-DE" dirty="0"/>
              <a:t> im Vergleich zu SARS-CoV-2 KW 10-23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121504-5C9E-4740-A3FB-B7A4FC36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8" y="992794"/>
            <a:ext cx="8210686" cy="23224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948CEB-78C8-4213-87F1-A3E4F4D6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69" y="3589663"/>
            <a:ext cx="4070976" cy="19828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49D6023-6DBD-4A6C-92C3-08B08A90C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9" y="3610803"/>
            <a:ext cx="4070974" cy="19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254</cp:revision>
  <cp:lastPrinted>2020-12-17T20:27:56Z</cp:lastPrinted>
  <dcterms:created xsi:type="dcterms:W3CDTF">2015-11-02T12:29:13Z</dcterms:created>
  <dcterms:modified xsi:type="dcterms:W3CDTF">2021-06-22T15:30:19Z</dcterms:modified>
</cp:coreProperties>
</file>