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726354-A291-4CF8-B790-447A7D91EB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B06C1CF-780B-4003-9CD4-FD96CF0781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E9CE9D-187E-4FDE-9B17-6D4C26004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BE98-D1FF-4592-9BB1-31DFAA059A6F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69FDF6-0138-4CA4-B460-468A5A3C4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8339F-9246-412B-A79A-2104F35B1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CDE7-795C-444A-A0DF-22183CD8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5145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C485DE-C525-42A7-881E-B2F9624D6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A0BD908-37DA-4D74-A2D1-C512554A1B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488351-3D51-4659-8943-7E24954F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BE98-D1FF-4592-9BB1-31DFAA059A6F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F8967-68C5-4404-9FD4-5F91E2C9A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3D6B07-6CB1-46B8-A8A2-F7D83EA01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CDE7-795C-444A-A0DF-22183CD8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9445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C367D2A-9C14-48A1-99D8-043D00772F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2ADEDE-D32F-4420-A010-CE83C557F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B98795-4A34-4EA6-93BB-80F2093EC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BE98-D1FF-4592-9BB1-31DFAA059A6F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3D5548-F5E7-4EC6-A441-9F7252067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9F0F15-42D0-4473-9AA8-1ABAE9A4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CDE7-795C-444A-A0DF-22183CD8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85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F8805F-2D1F-43B7-935B-589D0425F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9500F2-B1CE-4F98-A705-27407D01D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42470E-A01F-4AAF-9415-A62977889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BE98-D1FF-4592-9BB1-31DFAA059A6F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5742F9-4494-465E-AB46-CFC63DA22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BFCF79-E1FD-48CF-A4DC-B80DF91DC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CDE7-795C-444A-A0DF-22183CD8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57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0E8A84-1779-4EBF-90F9-B4F74715F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071A682-D116-4D01-AB62-FC017454E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4F10A1-C90A-40FB-AB48-44780F16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BE98-D1FF-4592-9BB1-31DFAA059A6F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393CB5-2CC8-48CF-9A3E-826B23E19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480C10-F2E1-4CA8-A4A6-87F4E8FB4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CDE7-795C-444A-A0DF-22183CD8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3855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F67EDF-1175-4AD3-920C-28B3FCABD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52E5E5-DB4E-488F-8F3C-58AD0AD76C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FD9B4A7-4EBA-46A7-B6B8-9BAE23A42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62CD8B1-B062-46F6-8F14-29F71116C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BE98-D1FF-4592-9BB1-31DFAA059A6F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83AAA31-9EC2-4D79-B430-103955976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5A5421C-60E1-493B-BDDA-00B6670BF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CDE7-795C-444A-A0DF-22183CD8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57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A911F2-DE91-4905-9FDA-EBCC7EE3B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E6F58F-0308-4630-89F2-0D0079AD4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75D58E8-0B48-46AD-8849-D472417E3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CE8964F-31EE-4D3D-A3DD-3496F5904E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342643A-9AA0-467F-965E-EE93A40D7E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324ADC1-0F43-401D-A253-619064A44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BE98-D1FF-4592-9BB1-31DFAA059A6F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48C5975-59B5-4C61-84AC-D3F1637CD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F16763E-35EC-4A83-82E1-09716009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CDE7-795C-444A-A0DF-22183CD8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0085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0FB041-AA57-4C1D-B2B1-D5B9ABE28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FE6ED37-DF4C-443D-8370-3522F448A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BE98-D1FF-4592-9BB1-31DFAA059A6F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17FD7DD-EFF2-4350-BA9E-128DA15EE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7CF45E4-5903-4F09-AA95-28F963BE1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CDE7-795C-444A-A0DF-22183CD8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49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483506F-0F34-4AD9-B161-535F8B15C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BE98-D1FF-4592-9BB1-31DFAA059A6F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81F2AFA-18FD-4E52-B251-DE90E0D50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042C9D-AFA2-4F35-98C4-9A9914E1A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CDE7-795C-444A-A0DF-22183CD8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065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C59070-3101-4F0F-B7B7-854773CCC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49661F-BFA2-458F-9806-D6E1985E6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D7FCBA6-6779-428C-9F20-C1EEE29AA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52E76B-DBD5-4D58-862F-6BE9DDF5E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BE98-D1FF-4592-9BB1-31DFAA059A6F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F01FE1A-3D82-493F-AC65-11345B2AD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3263F13-6C1B-45D6-9A8A-97EF6CAE6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CDE7-795C-444A-A0DF-22183CD8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20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437859-7ECF-407B-B7D7-A7546AF51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9F3351F-F026-45B6-80C6-A18F4B9E8D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A887FD5-8511-4CA3-999C-9EDCAF33B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9CBB14A-7E06-4BCB-8E6B-37BCFDEF5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BE98-D1FF-4592-9BB1-31DFAA059A6F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3564DB-6311-499F-BFB4-438F0413B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9067439-5072-4C47-BC82-63CA54D95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CDE7-795C-444A-A0DF-22183CD8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376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73883E3-0D6B-4148-B829-DC03B289E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6D3EDB-EC4E-473C-918A-DCADA93F0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225AED-BBAA-453E-B881-619522F862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9BE98-D1FF-4592-9BB1-31DFAA059A6F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B25B5C-1B36-4025-AD48-ADB36BE46D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05AB91-2FF6-470A-AAA7-287F6927AC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BCDE7-795C-444A-A0DF-22183CD8FC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149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9C68C351-80C4-4DA2-90F9-42EE643AA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43563"/>
            <a:ext cx="12192000" cy="4370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309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Kröger, Stefan</dc:creator>
  <cp:lastModifiedBy>Kröger, Stefan</cp:lastModifiedBy>
  <cp:revision>1</cp:revision>
  <dcterms:created xsi:type="dcterms:W3CDTF">2021-06-25T09:41:23Z</dcterms:created>
  <dcterms:modified xsi:type="dcterms:W3CDTF">2021-06-25T09:42:03Z</dcterms:modified>
</cp:coreProperties>
</file>