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30" r:id="rId4"/>
    <p:sldId id="728" r:id="rId5"/>
    <p:sldId id="264" r:id="rId6"/>
    <p:sldId id="731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123" d="100"/>
          <a:sy n="123" d="100"/>
        </p:scale>
        <p:origin x="157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25. Juni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52FDD01-9A92-4379-A63F-0B5AD91D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74" y="1352695"/>
            <a:ext cx="1789864" cy="291772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3146DB-458E-449A-B081-56AA6F444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04" y="1352695"/>
            <a:ext cx="6966157" cy="29481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7364601" y="1199147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srgbClr val="FF0000"/>
                </a:solidFill>
              </a:rPr>
              <a:t>DIVI-Datenstand 24.06.21</a:t>
            </a:r>
          </a:p>
        </p:txBody>
      </p:sp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B6D292-3167-4C5C-A490-89A8248C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682"/>
            <a:ext cx="9144000" cy="37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EC0D7E-FBE4-4671-B273-A25F6B7807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15" y="1021984"/>
            <a:ext cx="7394990" cy="3745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n=5.153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17AFD7-52C9-4B9C-BE84-2994873C84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407" y="499612"/>
            <a:ext cx="6145543" cy="4351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017E05-080A-4653-A118-214F452E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27" y="1015139"/>
            <a:ext cx="5837970" cy="41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BD4FD03-40B9-4116-8253-45B13622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6" y="562157"/>
            <a:ext cx="7475744" cy="420510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Bildschirmpräsentation (16:9)</PresentationFormat>
  <Paragraphs>27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n=5.153 (COVID-19)</vt:lpstr>
      <vt:lpstr>Expositionsländer importierter Fälle 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313</cp:revision>
  <dcterms:created xsi:type="dcterms:W3CDTF">2015-11-02T12:29:13Z</dcterms:created>
  <dcterms:modified xsi:type="dcterms:W3CDTF">2021-06-25T09:24:02Z</dcterms:modified>
</cp:coreProperties>
</file>