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5311" autoAdjust="0"/>
  </p:normalViewPr>
  <p:slideViewPr>
    <p:cSldViewPr snapToGrid="0">
      <p:cViewPr>
        <p:scale>
          <a:sx n="112" d="100"/>
          <a:sy n="112" d="100"/>
        </p:scale>
        <p:origin x="846" y="-6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812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30.06.2021 werden </a:t>
            </a:r>
            <a:r>
              <a:rPr lang="de-DE" sz="1600" b="1" dirty="0"/>
              <a:t>619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Rückgang der Sterbezahlen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30.06.2021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3" y="2051131"/>
            <a:ext cx="6454983" cy="414963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518744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934882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313646" y="223953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554375" y="4904944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00979" y="5363759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619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568" y="2763078"/>
            <a:ext cx="4156589" cy="327833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29.06.2021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990" y="1"/>
            <a:ext cx="9599363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16472" y="196750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632265" y="248823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635894" y="264669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648772" y="547035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638401" y="600913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522700" y="546797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543602" y="601890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24689" y="196658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538434" y="249923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531620" y="265096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636049" y="616313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539140" y="616625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334046" y="290007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70"/>
            <a:ext cx="6418354" cy="4004546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96A5B4F8-ADE0-42DB-8D1D-93C4642DF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894" y="3369583"/>
            <a:ext cx="5342015" cy="318406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065" y="4658798"/>
            <a:ext cx="1051237" cy="175741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707078" y="6148589"/>
            <a:ext cx="310101" cy="1082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Zunehmend mehr Intensivbereiche geben wieder Verfügbarkeit und regulären Betrieb an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" y="2576692"/>
            <a:ext cx="3414358" cy="328394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521" y="2368021"/>
            <a:ext cx="3427344" cy="348434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60ED774-20BE-49A5-AF0A-03427498CC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73" y="2081972"/>
            <a:ext cx="4264187" cy="3464249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74FB29D-1CF1-42B1-9C3B-4648E88564CD}"/>
              </a:ext>
            </a:extLst>
          </p:cNvPr>
          <p:cNvSpPr txBox="1"/>
          <p:nvPr/>
        </p:nvSpPr>
        <p:spPr>
          <a:xfrm>
            <a:off x="7413549" y="1546620"/>
            <a:ext cx="2841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Einschätzung der Betriebssituation</a:t>
            </a:r>
            <a:endParaRPr lang="de-DE" sz="140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430257D-CA76-417B-86DD-FED27BD1EA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6" t="5683" b="77679"/>
          <a:stretch/>
        </p:blipFill>
        <p:spPr>
          <a:xfrm>
            <a:off x="7698119" y="5891117"/>
            <a:ext cx="1870131" cy="7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98" y="484810"/>
            <a:ext cx="4001891" cy="234968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9" y="2273746"/>
            <a:ext cx="7468929" cy="449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289</cp:revision>
  <dcterms:created xsi:type="dcterms:W3CDTF">2021-01-13T08:46:29Z</dcterms:created>
  <dcterms:modified xsi:type="dcterms:W3CDTF">2021-06-30T08:53:32Z</dcterms:modified>
</cp:coreProperties>
</file>