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2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30.06.2021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110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610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KW25: 110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KW25: 5184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29 Arztpraxen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997348-11F3-472B-A635-0134E479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1" y="419016"/>
            <a:ext cx="4574172" cy="16606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1FF41F-8703-4DA5-9884-F9834E5E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4718"/>
            <a:ext cx="9144000" cy="18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30.06.2021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2E7A83D-C0F1-4440-A7B1-FEF4E6C4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2" y="1796038"/>
            <a:ext cx="8865457" cy="28828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5AA494-02CA-48AE-8CB4-BB9EACD5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2" y="4687684"/>
            <a:ext cx="3578662" cy="17226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A17B89-87A0-40E8-8B17-6DFA7CEA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98" y="4665164"/>
            <a:ext cx="3418313" cy="17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4722DB-BD89-4235-BA47-8DA8BF4B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094"/>
            <a:ext cx="9144000" cy="2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00FE13-BEBE-464F-AC0C-2471EBB3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36" y="3610802"/>
            <a:ext cx="4026708" cy="20706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A2FB7C-68D8-4122-A287-AED550D2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9" y="1164250"/>
            <a:ext cx="8210685" cy="23224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9A6D74-5A82-49DF-ADA1-471DEA7DD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9" y="3610804"/>
            <a:ext cx="3990062" cy="2070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097520-F6F1-4A85-AC83-298E6957C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636" y="5512243"/>
            <a:ext cx="1550586" cy="9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259</cp:revision>
  <cp:lastPrinted>2020-12-17T20:27:56Z</cp:lastPrinted>
  <dcterms:created xsi:type="dcterms:W3CDTF">2015-11-02T12:29:13Z</dcterms:created>
  <dcterms:modified xsi:type="dcterms:W3CDTF">2021-06-30T08:32:40Z</dcterms:modified>
</cp:coreProperties>
</file>