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2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4660"/>
  </p:normalViewPr>
  <p:slideViewPr>
    <p:cSldViewPr>
      <p:cViewPr varScale="1">
        <p:scale>
          <a:sx n="63" d="100"/>
          <a:sy n="63" d="100"/>
        </p:scale>
        <p:origin x="16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402780" y="5445224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Wieder weniger Testungen durchgeführt,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weiter gesunken (0,96 %)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03250F3-B097-415C-8CD2-0AA84E612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7" y="1628800"/>
            <a:ext cx="8843343" cy="351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179512" y="5879013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92E7ED1-A18D-4B7F-B965-CC68FDCE13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06"/>
          <a:stretch/>
        </p:blipFill>
        <p:spPr>
          <a:xfrm>
            <a:off x="0" y="1524000"/>
            <a:ext cx="9144000" cy="384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D4741FCB-4540-4919-B6D0-49BFF8C9A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962881"/>
              </p:ext>
            </p:extLst>
          </p:nvPr>
        </p:nvGraphicFramePr>
        <p:xfrm>
          <a:off x="251521" y="692696"/>
          <a:ext cx="8568950" cy="5510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9222">
                  <a:extLst>
                    <a:ext uri="{9D8B030D-6E8A-4147-A177-3AD203B41FA5}">
                      <a16:colId xmlns:a16="http://schemas.microsoft.com/office/drawing/2014/main" val="3009275049"/>
                    </a:ext>
                  </a:extLst>
                </a:gridCol>
                <a:gridCol w="919887">
                  <a:extLst>
                    <a:ext uri="{9D8B030D-6E8A-4147-A177-3AD203B41FA5}">
                      <a16:colId xmlns:a16="http://schemas.microsoft.com/office/drawing/2014/main" val="628039557"/>
                    </a:ext>
                  </a:extLst>
                </a:gridCol>
                <a:gridCol w="787416">
                  <a:extLst>
                    <a:ext uri="{9D8B030D-6E8A-4147-A177-3AD203B41FA5}">
                      <a16:colId xmlns:a16="http://schemas.microsoft.com/office/drawing/2014/main" val="1836786303"/>
                    </a:ext>
                  </a:extLst>
                </a:gridCol>
                <a:gridCol w="656797">
                  <a:extLst>
                    <a:ext uri="{9D8B030D-6E8A-4147-A177-3AD203B41FA5}">
                      <a16:colId xmlns:a16="http://schemas.microsoft.com/office/drawing/2014/main" val="4066536020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2810015268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927296869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864577151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3359047016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1233591949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2242627212"/>
                    </a:ext>
                  </a:extLst>
                </a:gridCol>
                <a:gridCol w="690148">
                  <a:extLst>
                    <a:ext uri="{9D8B030D-6E8A-4147-A177-3AD203B41FA5}">
                      <a16:colId xmlns:a16="http://schemas.microsoft.com/office/drawing/2014/main" val="3556057855"/>
                    </a:ext>
                  </a:extLst>
                </a:gridCol>
                <a:gridCol w="690148">
                  <a:extLst>
                    <a:ext uri="{9D8B030D-6E8A-4147-A177-3AD203B41FA5}">
                      <a16:colId xmlns:a16="http://schemas.microsoft.com/office/drawing/2014/main" val="2658564792"/>
                    </a:ext>
                  </a:extLst>
                </a:gridCol>
              </a:tblGrid>
              <a:tr h="3157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KW 2021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Meldende Labore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Anzahl VOC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Anteil</a:t>
                      </a:r>
                      <a:endParaRPr lang="de-DE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VOC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B.1.1.7 </a:t>
                      </a:r>
                      <a:br>
                        <a:rPr lang="de-DE" sz="1100">
                          <a:effectLst/>
                        </a:rPr>
                      </a:b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B.1.351 </a:t>
                      </a:r>
                      <a:br>
                        <a:rPr lang="de-DE" sz="1100">
                          <a:effectLst/>
                        </a:rPr>
                      </a:b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P.1 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B.1.617 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921954"/>
                  </a:ext>
                </a:extLst>
              </a:tr>
              <a:tr h="221987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Anzahl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Anteil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Anzahl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Anteil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Anzahl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Anteil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Anzahl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Anteil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2721161769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extLst>
                  <a:ext uri="{0D108BD9-81ED-4DB2-BD59-A6C34878D82A}">
                    <a16:rowId xmlns:a16="http://schemas.microsoft.com/office/drawing/2014/main" val="274565563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extLst>
                  <a:ext uri="{0D108BD9-81ED-4DB2-BD59-A6C34878D82A}">
                    <a16:rowId xmlns:a16="http://schemas.microsoft.com/office/drawing/2014/main" val="1778213511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1.537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1.441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4,7%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0,3%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extLst>
                  <a:ext uri="{0D108BD9-81ED-4DB2-BD59-A6C34878D82A}">
                    <a16:rowId xmlns:a16="http://schemas.microsoft.com/office/drawing/2014/main" val="2408399557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2.105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1.931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extLst>
                  <a:ext uri="{0D108BD9-81ED-4DB2-BD59-A6C34878D82A}">
                    <a16:rowId xmlns:a16="http://schemas.microsoft.com/office/drawing/2014/main" val="3064521842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6.380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5.978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extLst>
                  <a:ext uri="{0D108BD9-81ED-4DB2-BD59-A6C34878D82A}">
                    <a16:rowId xmlns:a16="http://schemas.microsoft.com/office/drawing/2014/main" val="973957851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7.935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26,7%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7.698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0,7%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extLst>
                  <a:ext uri="{0D108BD9-81ED-4DB2-BD59-A6C34878D82A}">
                    <a16:rowId xmlns:a16="http://schemas.microsoft.com/office/drawing/2014/main" val="1134085320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18.763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18.224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/>
                </a:tc>
                <a:extLst>
                  <a:ext uri="{0D108BD9-81ED-4DB2-BD59-A6C34878D82A}">
                    <a16:rowId xmlns:a16="http://schemas.microsoft.com/office/drawing/2014/main" val="2389114751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09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20.081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55,5%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19.687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54,4%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2161342516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36.776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64,5%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36.224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2721638747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45.209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72,3%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44.580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71,3%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1916496595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69.874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79,4%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69.057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78,5%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1809575018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62.965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83,3%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62.318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82,4%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4235390191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67.330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86,2%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66.585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85,2%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643699162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97.729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96.855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89,4%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494828074"/>
                  </a:ext>
                </a:extLst>
              </a:tr>
              <a:tr h="3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90.795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91,5%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89.999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90,7%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0,7%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1927321792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78.377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90,4%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77.727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89,7%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561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3072270314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70.310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92,0%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69.580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0,7%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3991089802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49.878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91,7%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49.410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334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0,1%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2111694444"/>
                  </a:ext>
                </a:extLst>
              </a:tr>
              <a:tr h="3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39.894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39.431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0,5%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0,3%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2112474921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22.264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21.785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88,8%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3609086616"/>
                  </a:ext>
                </a:extLst>
              </a:tr>
              <a:tr h="3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17.133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16.617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86,9%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0,5%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0,3%%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422294095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23*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1070247359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15.722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87,2%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14.149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78,4%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127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0,7%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0,4%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1.366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7,6%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1152099453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25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119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4.507**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82,0%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3.014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42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0,8%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0,9%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1.400</a:t>
                      </a:r>
                      <a:endParaRPr lang="de-DE" sz="12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25,5%</a:t>
                      </a:r>
                      <a:endParaRPr lang="de-DE" sz="12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604" marR="32604" marT="0" marB="0" anchor="ctr"/>
                </a:tc>
                <a:extLst>
                  <a:ext uri="{0D108BD9-81ED-4DB2-BD59-A6C34878D82A}">
                    <a16:rowId xmlns:a16="http://schemas.microsoft.com/office/drawing/2014/main" val="1686230872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A8A64113-0D6D-4FA7-B155-9654BFFFA446}"/>
              </a:ext>
            </a:extLst>
          </p:cNvPr>
          <p:cNvSpPr txBox="1"/>
          <p:nvPr/>
        </p:nvSpPr>
        <p:spPr>
          <a:xfrm>
            <a:off x="251521" y="6453336"/>
            <a:ext cx="6577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*In KW23 wurden keine Daten erhoben **66,3% aller positiven Tests</a:t>
            </a:r>
          </a:p>
        </p:txBody>
      </p:sp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Bildschirmpräsentation (4:3)</PresentationFormat>
  <Paragraphs>311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Testzahlerfassung-VOC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167</cp:revision>
  <dcterms:created xsi:type="dcterms:W3CDTF">2020-11-18T09:03:03Z</dcterms:created>
  <dcterms:modified xsi:type="dcterms:W3CDTF">2021-06-30T07:53:37Z</dcterms:modified>
</cp:coreProperties>
</file>