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730" r:id="rId4"/>
    <p:sldId id="732" r:id="rId5"/>
    <p:sldId id="728" r:id="rId6"/>
    <p:sldId id="264" r:id="rId7"/>
    <p:sldId id="731" r:id="rId8"/>
    <p:sldId id="72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3737" autoAdjust="0"/>
  </p:normalViewPr>
  <p:slideViewPr>
    <p:cSldViewPr snapToGrid="0" snapToObjects="1">
      <p:cViewPr varScale="1">
        <p:scale>
          <a:sx n="142" d="100"/>
          <a:sy n="142" d="100"/>
        </p:scale>
        <p:origin x="105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file://rki.local/daten/Wissdaten/RKI_nCoV-Lage/3.Kommunikation/3.7.Lageberichte/2021-06-25/Karten/A-ImportLaender.png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342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18.06.2021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2. Juli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2AAFE86-9BC7-4232-90BA-BF55E31370ED}"/>
              </a:ext>
            </a:extLst>
          </p:cNvPr>
          <p:cNvSpPr txBox="1"/>
          <p:nvPr/>
        </p:nvSpPr>
        <p:spPr>
          <a:xfrm>
            <a:off x="5741541" y="1196715"/>
            <a:ext cx="28327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 err="1">
                <a:solidFill>
                  <a:srgbClr val="FF0000"/>
                </a:solidFill>
              </a:rPr>
              <a:t>Impfmonitoring</a:t>
            </a:r>
            <a:r>
              <a:rPr lang="de-DE" sz="1000" i="1" dirty="0">
                <a:solidFill>
                  <a:srgbClr val="FF0000"/>
                </a:solidFill>
              </a:rPr>
              <a:t>/</a:t>
            </a:r>
            <a:r>
              <a:rPr lang="de-DE" sz="1000" i="1">
                <a:solidFill>
                  <a:srgbClr val="FF0000"/>
                </a:solidFill>
              </a:rPr>
              <a:t>DIVI-Datenstand </a:t>
            </a:r>
            <a:r>
              <a:rPr lang="de-DE" sz="1000" i="1" dirty="0">
                <a:solidFill>
                  <a:srgbClr val="FF0000"/>
                </a:solidFill>
              </a:rPr>
              <a:t>1</a:t>
            </a:r>
            <a:r>
              <a:rPr lang="de-DE" sz="1000" i="1">
                <a:solidFill>
                  <a:srgbClr val="FF0000"/>
                </a:solidFill>
              </a:rPr>
              <a:t>.07.21</a:t>
            </a:r>
            <a:endParaRPr lang="de-DE" sz="1000" i="1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5D5BB20-DBBC-42C4-BB83-9C92D2BC1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6" y="1445368"/>
            <a:ext cx="4773930" cy="27925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890AC77-5E25-4467-B8C8-38A831E1A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306" y="1445368"/>
            <a:ext cx="3505252" cy="28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8044CC-64EC-4EBF-97CE-094D3BE8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694313-536B-43D9-A794-989E84416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ED09F0E-5B83-4825-8757-1F2E0467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10993"/>
            <a:ext cx="7983646" cy="714291"/>
          </a:xfrm>
        </p:spPr>
        <p:txBody>
          <a:bodyPr/>
          <a:lstStyle/>
          <a:p>
            <a:r>
              <a:rPr lang="de-DE" dirty="0"/>
              <a:t>Indikatorbericht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FED5EB-F176-4E4E-8741-518DCCF6F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827"/>
            <a:ext cx="9144000" cy="38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0F718B8-E9F4-4BD2-BCE1-43214EE91A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4A7A07-EFA3-415F-A833-F35BB8D9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18.06.2021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66B7F7-C025-4BB7-A8E8-D443336D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9C1BC02-4B00-49A4-B7ED-6364DC8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Indikatorbericht für die Bundesländer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4BD76D0-18D0-4C75-9987-EF14A99CF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234"/>
            <a:ext cx="9144000" cy="381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BD522C-ABC1-4D99-AF8F-2E869A88E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80" y="952115"/>
            <a:ext cx="7137282" cy="390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79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142468"/>
            <a:ext cx="7114609" cy="714291"/>
          </a:xfrm>
        </p:spPr>
        <p:txBody>
          <a:bodyPr/>
          <a:lstStyle/>
          <a:p>
            <a:r>
              <a:rPr lang="de-DE" sz="2000" dirty="0"/>
              <a:t>Geografische Verteilung 7-Tage-Inzidenz nach Landkreis, n=4.156 (COVID-19)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88C559-0328-4853-9A79-BC4F6C49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60" y="464594"/>
            <a:ext cx="6535152" cy="46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47CDFE3-4261-4891-959E-55F70E4C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8AAF6-F8B4-4DFA-97FB-1945985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8F2EA19-9398-49D8-AC28-9B4153D4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Expositionsländer importierter Fälle</a:t>
            </a:r>
            <a:br>
              <a:rPr lang="de-DE" dirty="0"/>
            </a:b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8DB99F5-A202-4FED-9A6B-78079891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934201"/>
            <a:ext cx="5855915" cy="41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1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2.07.2021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14BEEF-AA34-4E48-AE64-2DAD22761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917179"/>
            <a:ext cx="8801100" cy="385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Bildschirmpräsentation (16:9)</PresentationFormat>
  <Paragraphs>30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Indikatorbericht</vt:lpstr>
      <vt:lpstr>Indikatorbericht für die Bundesländer</vt:lpstr>
      <vt:lpstr>Verlauf der 7-Tage-Inzidenz der Bundesländer</vt:lpstr>
      <vt:lpstr>Geografische Verteilung 7-Tage-Inzidenz nach Landkreis, n=4.156 (COVID-19)</vt:lpstr>
      <vt:lpstr>Expositionsländer importierter Fälle 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326</cp:revision>
  <dcterms:created xsi:type="dcterms:W3CDTF">2015-11-02T12:29:13Z</dcterms:created>
  <dcterms:modified xsi:type="dcterms:W3CDTF">2021-07-02T08:39:47Z</dcterms:modified>
</cp:coreProperties>
</file>