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43A5F9-EBCD-43E1-AF57-BAE24DC28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45832EF-B252-4B4E-B80C-17CF33E7A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97EE12-752D-4DDC-9739-13915D5AA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336A-FAF3-444B-8322-5815C9883507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547143-3AAD-4ACE-B052-5F6AC07E9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2AFF59-BF8B-4793-89CC-D778DCF3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B3F3-8611-4543-93A0-03DD8DAAC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376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452BAA-079B-48C6-8378-19331045C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7A77232-CECB-4FFC-9052-EF482555BE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D1D34E-4B0B-4AC6-AECC-F108DDAA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336A-FAF3-444B-8322-5815C9883507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5633AF-82B6-48EA-9583-253092236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820057-F840-4B71-8432-B32A785C8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B3F3-8611-4543-93A0-03DD8DAAC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6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70A2A21-D635-41EA-B249-113519D4E0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42CCB98-C8B1-47C0-A9EF-DAB85472A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CF85E1-3240-4607-BDB9-A22678523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336A-FAF3-444B-8322-5815C9883507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F6D3FB-36CB-40A9-A6BF-317181DE9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7CCA51-1B29-48AD-9190-A4CCA8CA6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B3F3-8611-4543-93A0-03DD8DAAC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642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4BC0B9-33DF-4606-9506-C1D2EAA80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57E4FF-DFC8-412A-A349-79D45610F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7D7AB4-24EF-4D4B-9AFA-702EE218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336A-FAF3-444B-8322-5815C9883507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996169-511A-41CF-B570-E23306720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8DB8E1-2772-4F66-9AAD-0F5DB451C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B3F3-8611-4543-93A0-03DD8DAAC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435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2F9B32-B3FF-4EDB-B605-4AE2B02C6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961E55-F843-4250-BE81-32D0AF699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BA08CD-2F93-45B2-B209-F458C6CB2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336A-FAF3-444B-8322-5815C9883507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A93388-C5D8-4A69-87AB-AD68E424F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C6F191-BD81-449F-BE08-D0F28C7B1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B3F3-8611-4543-93A0-03DD8DAAC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750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C73044-ACF2-4F2E-BF29-9DD2B97EB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875F83-3CB5-4639-9C19-364F4404B8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E113C0C-B936-4FBA-8CA9-A402AE8F4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F11480-A90F-4752-B726-87D20C63D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336A-FAF3-444B-8322-5815C9883507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3CBDA1B-F744-463E-930A-B40A3E0B1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EBF140-F2DA-411F-A095-070EAE4F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B3F3-8611-4543-93A0-03DD8DAAC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40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CC47DD-A770-485A-ACAD-9370E3317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276811-7754-4683-919D-3F3188D4F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E4859F0-517F-43A6-ACCD-E8809BF89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1B53F36-E879-4303-83C6-C6DE61E655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73B3EE0-5CC3-4A0F-978A-4282B29C7A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D3F16DC-AC8B-4B46-9ED2-6F9B34DFD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336A-FAF3-444B-8322-5815C9883507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462EDCB-94FA-4AE6-A268-F5808212B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52E5E00-46A5-40C5-A5B1-4E9876114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B3F3-8611-4543-93A0-03DD8DAAC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6165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F01222-375D-4585-ADBF-E0F69A63D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56F504D-0B29-4137-8E31-8ED4848B1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336A-FAF3-444B-8322-5815C9883507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74E6333-5646-4A18-B1EC-2BE992C87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EF13792-8692-4A26-A886-FC36874AA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B3F3-8611-4543-93A0-03DD8DAAC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3051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39DF5A8-D128-4858-87AB-100484511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336A-FAF3-444B-8322-5815C9883507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A42400F-CC17-4B6F-95AD-7152053C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5B031F2-5B5A-4C75-A0C3-14CB7E508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B3F3-8611-4543-93A0-03DD8DAAC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0118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146A39-0DF5-4773-BD38-753410AA0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954257-1AC9-47FE-A0F4-99CDFD790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7377383-684B-400E-9C97-B19F4640E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0BC290-382F-4599-AC87-CDBB30ECB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336A-FAF3-444B-8322-5815C9883507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CEB119D-CBDB-4A3D-9316-6CC1514A6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B26A457-7C43-4FAA-AC10-622946D1A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B3F3-8611-4543-93A0-03DD8DAAC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090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F0CE67-F928-492E-B866-475688400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054E591-C25F-4D32-9FA4-43722F9E6F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C3AFEDC-50F3-4462-B6C4-4B2308957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807808-E1C9-480B-93C6-01D3EFD82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336A-FAF3-444B-8322-5815C9883507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81B4CE-89A3-46C3-94AD-B6675149F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088DBB-8650-47F4-B357-C636909F7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B3F3-8611-4543-93A0-03DD8DAAC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3238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6807C3C-4AD4-4176-99BE-6224A910F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571C805-9720-495D-8E03-E0FAE7EC7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BC0961-72FB-4BC2-BA25-DB8584E21C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F336A-FAF3-444B-8322-5815C9883507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F11075-A6CC-4585-8699-8B0CF256CE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40EB0D-332B-41FA-8181-581AFF549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5B3F3-8611-4543-93A0-03DD8DAAC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60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084FFE-1553-4E0F-A958-DCCF826C4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Todesfälle nach Altersgruppe und Sterbewoche 2021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9D07ED-229C-4D20-A321-8EC7EFC0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C615F5C-13A9-4AA3-A859-839EE3AEB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51963"/>
            <a:ext cx="9851471" cy="520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11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49B4F01-AD04-451C-B4BC-5EA49846B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Anteil Todesfälle nach Altersgruppe und Sterbewoche 2021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7268DBC-F751-49E5-9FFC-6F42AFCA0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899B6C2E-8DEF-497D-AD3D-B55EF43924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73194"/>
            <a:ext cx="9345336" cy="494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994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6608C9-D9CB-4F00-8901-1CFAAFBD5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Hospitalisierte nach Altersgruppe und Meldewoche 2021</a:t>
            </a:r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642AA1DB-0EA7-4B13-B8E5-577BD486E1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3624" y="1825625"/>
            <a:ext cx="9206312" cy="4868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23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E2B2F7-CD19-480E-A79A-D1B60BF68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Anteil Hospitalisierte nach Altersgruppe </a:t>
            </a:r>
            <a:r>
              <a:rPr lang="de-DE"/>
              <a:t>und Meldewoche </a:t>
            </a:r>
            <a:r>
              <a:rPr lang="de-DE" dirty="0"/>
              <a:t>2021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6A417D-E00B-4DCB-ABB0-D3C2AC0DF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227455D-5FC0-4B3D-93AE-CFA1D44D2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28974"/>
            <a:ext cx="9589316" cy="507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655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11018F-A827-49AB-AAA4-510E00FA3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Mittelwert Alter für COVID-19-Fälle, Hospitalisierte, ITS und Verstorbene nach Meldewoche 2021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5D55F7-CF46-4CBF-9008-D8800CCC9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042D152-4B6A-4C27-BDC6-0B496556F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883" y="1444283"/>
            <a:ext cx="11004234" cy="541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410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Breitbild</PresentationFormat>
  <Paragraphs>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Anzahl Todesfälle nach Altersgruppe und Sterbewoche 2021</vt:lpstr>
      <vt:lpstr>Anteil Todesfälle nach Altersgruppe und Sterbewoche 2021</vt:lpstr>
      <vt:lpstr>Anzahl Hospitalisierte nach Altersgruppe und Meldewoche 2021</vt:lpstr>
      <vt:lpstr>Anteil Hospitalisierte nach Altersgruppe und Meldewoche 2021</vt:lpstr>
      <vt:lpstr>Mittelwert Alter für COVID-19-Fälle, Hospitalisierte, ITS und Verstorbene nach Meldewoche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Anteil Todesfälle nach Altersgruppe und Meldewoche 2021</dc:title>
  <dc:creator>Michaela Diercke</dc:creator>
  <cp:lastModifiedBy>Hamouda, Osamah</cp:lastModifiedBy>
  <cp:revision>6</cp:revision>
  <dcterms:created xsi:type="dcterms:W3CDTF">2021-07-07T06:36:22Z</dcterms:created>
  <dcterms:modified xsi:type="dcterms:W3CDTF">2021-07-07T08:54:31Z</dcterms:modified>
</cp:coreProperties>
</file>