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</p:sldMasterIdLst>
  <p:notesMasterIdLst>
    <p:notesMasterId r:id="rId8"/>
  </p:notesMasterIdLst>
  <p:sldIdLst>
    <p:sldId id="260" r:id="rId2"/>
    <p:sldId id="270" r:id="rId3"/>
    <p:sldId id="271" r:id="rId4"/>
    <p:sldId id="263" r:id="rId5"/>
    <p:sldId id="268" r:id="rId6"/>
    <p:sldId id="266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klmayr, Claudia" initials="WC" lastIdx="1" clrIdx="0">
    <p:extLst>
      <p:ext uri="{19B8F6BF-5375-455C-9EA6-DF929625EA0E}">
        <p15:presenceInfo xmlns:p15="http://schemas.microsoft.com/office/powerpoint/2012/main" userId="Winklmayr, Claud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48610"/>
    <a:srgbClr val="BEDBFA"/>
    <a:srgbClr val="C3F5F4"/>
    <a:srgbClr val="DAAA9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609E-5CB9-4BFF-97B5-78DF5BDAD5AE}" type="datetimeFigureOut">
              <a:rPr lang="de-DE" smtClean="0"/>
              <a:t>07.07.2021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F1391-2102-44F9-B22B-4CB5116AAF5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39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F1391-2102-44F9-B22B-4CB5116AAF5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5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F1391-2102-44F9-B22B-4CB5116AAF5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92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F1391-2102-44F9-B22B-4CB5116AAF5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768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414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916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062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8288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974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65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60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6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63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07.07.2021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Schätzung Covid-Exzessmortalität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993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3C1E141-D48F-430D-A0F3-26CA008FDC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Schätzung der </a:t>
            </a:r>
            <a:br>
              <a:rPr lang="de-DE" dirty="0"/>
            </a:br>
            <a:r>
              <a:rPr lang="de-DE" dirty="0" err="1"/>
              <a:t>Covid-Exzessmortalität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im Zeitraum </a:t>
            </a:r>
            <a:br>
              <a:rPr lang="de-DE" dirty="0"/>
            </a:br>
            <a:r>
              <a:rPr lang="de-DE" dirty="0"/>
              <a:t>KW 20 2020 bis KW 20 2021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45263C1-8643-40FA-BFB7-A6CF94A2C3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Matthias an der Heiden, Udo Buchholz, Claudia Winklmayr</a:t>
            </a:r>
          </a:p>
        </p:txBody>
      </p:sp>
      <p:grpSp>
        <p:nvGrpSpPr>
          <p:cNvPr id="448" name="Group 4">
            <a:extLst>
              <a:ext uri="{FF2B5EF4-FFF2-40B4-BE49-F238E27FC236}">
                <a16:creationId xmlns:a16="http://schemas.microsoft.com/office/drawing/2014/main" id="{0905747B-287C-4780-AE3F-DF73F0FB8BB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6913" y="1445165"/>
            <a:ext cx="4104928" cy="4104928"/>
            <a:chOff x="143" y="862"/>
            <a:chExt cx="2892" cy="2892"/>
          </a:xfrm>
        </p:grpSpPr>
        <p:sp>
          <p:nvSpPr>
            <p:cNvPr id="449" name="AutoShape 3">
              <a:extLst>
                <a:ext uri="{FF2B5EF4-FFF2-40B4-BE49-F238E27FC236}">
                  <a16:creationId xmlns:a16="http://schemas.microsoft.com/office/drawing/2014/main" id="{E10857A0-1E2A-42C5-9E4F-F8CFD8CB01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3" y="862"/>
              <a:ext cx="2886" cy="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450" name="Group 205">
              <a:extLst>
                <a:ext uri="{FF2B5EF4-FFF2-40B4-BE49-F238E27FC236}">
                  <a16:creationId xmlns:a16="http://schemas.microsoft.com/office/drawing/2014/main" id="{29257925-686B-4CE5-9571-930604D31C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" y="862"/>
              <a:ext cx="2892" cy="2892"/>
              <a:chOff x="143" y="862"/>
              <a:chExt cx="2892" cy="2892"/>
            </a:xfrm>
          </p:grpSpPr>
          <p:sp>
            <p:nvSpPr>
              <p:cNvPr id="651" name="Line 5">
                <a:extLst>
                  <a:ext uri="{FF2B5EF4-FFF2-40B4-BE49-F238E27FC236}">
                    <a16:creationId xmlns:a16="http://schemas.microsoft.com/office/drawing/2014/main" id="{CDF3F845-DC18-4E68-AB8C-060DF7BB23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" y="3489"/>
                <a:ext cx="2892" cy="0"/>
              </a:xfrm>
              <a:prstGeom prst="line">
                <a:avLst/>
              </a:prstGeom>
              <a:noFill/>
              <a:ln w="28575" cap="rnd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2" name="Line 6">
                <a:extLst>
                  <a:ext uri="{FF2B5EF4-FFF2-40B4-BE49-F238E27FC236}">
                    <a16:creationId xmlns:a16="http://schemas.microsoft.com/office/drawing/2014/main" id="{ACFB51B4-FEC3-46F1-9DF1-1B5ABB714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" y="2612"/>
                <a:ext cx="2892" cy="0"/>
              </a:xfrm>
              <a:prstGeom prst="line">
                <a:avLst/>
              </a:prstGeom>
              <a:noFill/>
              <a:ln w="28575" cap="rnd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3" name="Line 7">
                <a:extLst>
                  <a:ext uri="{FF2B5EF4-FFF2-40B4-BE49-F238E27FC236}">
                    <a16:creationId xmlns:a16="http://schemas.microsoft.com/office/drawing/2014/main" id="{5CA02A54-716F-4460-87F1-6BBD5F342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" y="1734"/>
                <a:ext cx="2892" cy="0"/>
              </a:xfrm>
              <a:prstGeom prst="line">
                <a:avLst/>
              </a:prstGeom>
              <a:noFill/>
              <a:ln w="28575" cap="rnd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4" name="Line 8">
                <a:extLst>
                  <a:ext uri="{FF2B5EF4-FFF2-40B4-BE49-F238E27FC236}">
                    <a16:creationId xmlns:a16="http://schemas.microsoft.com/office/drawing/2014/main" id="{ABC185C9-44BD-42DF-AA26-63ED2621AF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" y="862"/>
                <a:ext cx="0" cy="2892"/>
              </a:xfrm>
              <a:prstGeom prst="line">
                <a:avLst/>
              </a:prstGeom>
              <a:noFill/>
              <a:ln w="28575" cap="rnd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5" name="Line 9">
                <a:extLst>
                  <a:ext uri="{FF2B5EF4-FFF2-40B4-BE49-F238E27FC236}">
                    <a16:creationId xmlns:a16="http://schemas.microsoft.com/office/drawing/2014/main" id="{DF338DBB-11ED-4FDC-9AAF-567398B40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9" y="862"/>
                <a:ext cx="0" cy="2892"/>
              </a:xfrm>
              <a:prstGeom prst="line">
                <a:avLst/>
              </a:prstGeom>
              <a:noFill/>
              <a:ln w="28575" cap="rnd">
                <a:solidFill>
                  <a:srgbClr val="CCCC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6" name="Freeform 10">
                <a:extLst>
                  <a:ext uri="{FF2B5EF4-FFF2-40B4-BE49-F238E27FC236}">
                    <a16:creationId xmlns:a16="http://schemas.microsoft.com/office/drawing/2014/main" id="{5337B8F1-D5D3-431B-8547-7A38C09BB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" y="1193"/>
                <a:ext cx="2640" cy="2435"/>
              </a:xfrm>
              <a:custGeom>
                <a:avLst/>
                <a:gdLst>
                  <a:gd name="T0" fmla="*/ 6 w 439"/>
                  <a:gd name="T1" fmla="*/ 262 h 405"/>
                  <a:gd name="T2" fmla="*/ 13 w 439"/>
                  <a:gd name="T3" fmla="*/ 272 h 405"/>
                  <a:gd name="T4" fmla="*/ 25 w 439"/>
                  <a:gd name="T5" fmla="*/ 244 h 405"/>
                  <a:gd name="T6" fmla="*/ 31 w 439"/>
                  <a:gd name="T7" fmla="*/ 279 h 405"/>
                  <a:gd name="T8" fmla="*/ 43 w 439"/>
                  <a:gd name="T9" fmla="*/ 282 h 405"/>
                  <a:gd name="T10" fmla="*/ 49 w 439"/>
                  <a:gd name="T11" fmla="*/ 258 h 405"/>
                  <a:gd name="T12" fmla="*/ 61 w 439"/>
                  <a:gd name="T13" fmla="*/ 241 h 405"/>
                  <a:gd name="T14" fmla="*/ 67 w 439"/>
                  <a:gd name="T15" fmla="*/ 248 h 405"/>
                  <a:gd name="T16" fmla="*/ 79 w 439"/>
                  <a:gd name="T17" fmla="*/ 208 h 405"/>
                  <a:gd name="T18" fmla="*/ 85 w 439"/>
                  <a:gd name="T19" fmla="*/ 214 h 405"/>
                  <a:gd name="T20" fmla="*/ 97 w 439"/>
                  <a:gd name="T21" fmla="*/ 300 h 405"/>
                  <a:gd name="T22" fmla="*/ 103 w 439"/>
                  <a:gd name="T23" fmla="*/ 328 h 405"/>
                  <a:gd name="T24" fmla="*/ 115 w 439"/>
                  <a:gd name="T25" fmla="*/ 368 h 405"/>
                  <a:gd name="T26" fmla="*/ 122 w 439"/>
                  <a:gd name="T27" fmla="*/ 361 h 405"/>
                  <a:gd name="T28" fmla="*/ 134 w 439"/>
                  <a:gd name="T29" fmla="*/ 356 h 405"/>
                  <a:gd name="T30" fmla="*/ 140 w 439"/>
                  <a:gd name="T31" fmla="*/ 385 h 405"/>
                  <a:gd name="T32" fmla="*/ 152 w 439"/>
                  <a:gd name="T33" fmla="*/ 355 h 405"/>
                  <a:gd name="T34" fmla="*/ 158 w 439"/>
                  <a:gd name="T35" fmla="*/ 392 h 405"/>
                  <a:gd name="T36" fmla="*/ 170 w 439"/>
                  <a:gd name="T37" fmla="*/ 389 h 405"/>
                  <a:gd name="T38" fmla="*/ 176 w 439"/>
                  <a:gd name="T39" fmla="*/ 372 h 405"/>
                  <a:gd name="T40" fmla="*/ 188 w 439"/>
                  <a:gd name="T41" fmla="*/ 347 h 405"/>
                  <a:gd name="T42" fmla="*/ 194 w 439"/>
                  <a:gd name="T43" fmla="*/ 250 h 405"/>
                  <a:gd name="T44" fmla="*/ 206 w 439"/>
                  <a:gd name="T45" fmla="*/ 384 h 405"/>
                  <a:gd name="T46" fmla="*/ 212 w 439"/>
                  <a:gd name="T47" fmla="*/ 380 h 405"/>
                  <a:gd name="T48" fmla="*/ 224 w 439"/>
                  <a:gd name="T49" fmla="*/ 345 h 405"/>
                  <a:gd name="T50" fmla="*/ 231 w 439"/>
                  <a:gd name="T51" fmla="*/ 351 h 405"/>
                  <a:gd name="T52" fmla="*/ 243 w 439"/>
                  <a:gd name="T53" fmla="*/ 348 h 405"/>
                  <a:gd name="T54" fmla="*/ 249 w 439"/>
                  <a:gd name="T55" fmla="*/ 337 h 405"/>
                  <a:gd name="T56" fmla="*/ 261 w 439"/>
                  <a:gd name="T57" fmla="*/ 300 h 405"/>
                  <a:gd name="T58" fmla="*/ 267 w 439"/>
                  <a:gd name="T59" fmla="*/ 279 h 405"/>
                  <a:gd name="T60" fmla="*/ 279 w 439"/>
                  <a:gd name="T61" fmla="*/ 230 h 405"/>
                  <a:gd name="T62" fmla="*/ 285 w 439"/>
                  <a:gd name="T63" fmla="*/ 182 h 405"/>
                  <a:gd name="T64" fmla="*/ 297 w 439"/>
                  <a:gd name="T65" fmla="*/ 66 h 405"/>
                  <a:gd name="T66" fmla="*/ 303 w 439"/>
                  <a:gd name="T67" fmla="*/ 34 h 405"/>
                  <a:gd name="T68" fmla="*/ 315 w 439"/>
                  <a:gd name="T69" fmla="*/ 6 h 405"/>
                  <a:gd name="T70" fmla="*/ 321 w 439"/>
                  <a:gd name="T71" fmla="*/ 30 h 405"/>
                  <a:gd name="T72" fmla="*/ 334 w 439"/>
                  <a:gd name="T73" fmla="*/ 62 h 405"/>
                  <a:gd name="T74" fmla="*/ 340 w 439"/>
                  <a:gd name="T75" fmla="*/ 126 h 405"/>
                  <a:gd name="T76" fmla="*/ 352 w 439"/>
                  <a:gd name="T77" fmla="*/ 201 h 405"/>
                  <a:gd name="T78" fmla="*/ 358 w 439"/>
                  <a:gd name="T79" fmla="*/ 222 h 405"/>
                  <a:gd name="T80" fmla="*/ 371 w 439"/>
                  <a:gd name="T81" fmla="*/ 311 h 405"/>
                  <a:gd name="T82" fmla="*/ 377 w 439"/>
                  <a:gd name="T83" fmla="*/ 304 h 405"/>
                  <a:gd name="T84" fmla="*/ 389 w 439"/>
                  <a:gd name="T85" fmla="*/ 315 h 405"/>
                  <a:gd name="T86" fmla="*/ 395 w 439"/>
                  <a:gd name="T87" fmla="*/ 312 h 405"/>
                  <a:gd name="T88" fmla="*/ 408 w 439"/>
                  <a:gd name="T89" fmla="*/ 287 h 405"/>
                  <a:gd name="T90" fmla="*/ 414 w 439"/>
                  <a:gd name="T91" fmla="*/ 281 h 405"/>
                  <a:gd name="T92" fmla="*/ 426 w 439"/>
                  <a:gd name="T93" fmla="*/ 282 h 405"/>
                  <a:gd name="T94" fmla="*/ 432 w 439"/>
                  <a:gd name="T95" fmla="*/ 30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9" h="405">
                    <a:moveTo>
                      <a:pt x="0" y="285"/>
                    </a:moveTo>
                    <a:lnTo>
                      <a:pt x="0" y="285"/>
                    </a:lnTo>
                    <a:lnTo>
                      <a:pt x="6" y="262"/>
                    </a:lnTo>
                    <a:lnTo>
                      <a:pt x="6" y="262"/>
                    </a:lnTo>
                    <a:lnTo>
                      <a:pt x="13" y="272"/>
                    </a:lnTo>
                    <a:lnTo>
                      <a:pt x="13" y="272"/>
                    </a:lnTo>
                    <a:lnTo>
                      <a:pt x="19" y="283"/>
                    </a:lnTo>
                    <a:lnTo>
                      <a:pt x="19" y="283"/>
                    </a:lnTo>
                    <a:lnTo>
                      <a:pt x="25" y="244"/>
                    </a:lnTo>
                    <a:lnTo>
                      <a:pt x="25" y="244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7" y="251"/>
                    </a:lnTo>
                    <a:lnTo>
                      <a:pt x="37" y="251"/>
                    </a:lnTo>
                    <a:lnTo>
                      <a:pt x="43" y="282"/>
                    </a:lnTo>
                    <a:lnTo>
                      <a:pt x="43" y="282"/>
                    </a:lnTo>
                    <a:lnTo>
                      <a:pt x="49" y="258"/>
                    </a:lnTo>
                    <a:lnTo>
                      <a:pt x="49" y="258"/>
                    </a:lnTo>
                    <a:lnTo>
                      <a:pt x="55" y="252"/>
                    </a:lnTo>
                    <a:lnTo>
                      <a:pt x="55" y="252"/>
                    </a:lnTo>
                    <a:lnTo>
                      <a:pt x="61" y="241"/>
                    </a:lnTo>
                    <a:lnTo>
                      <a:pt x="61" y="241"/>
                    </a:lnTo>
                    <a:lnTo>
                      <a:pt x="67" y="248"/>
                    </a:lnTo>
                    <a:lnTo>
                      <a:pt x="67" y="248"/>
                    </a:lnTo>
                    <a:lnTo>
                      <a:pt x="73" y="249"/>
                    </a:lnTo>
                    <a:lnTo>
                      <a:pt x="73" y="249"/>
                    </a:lnTo>
                    <a:lnTo>
                      <a:pt x="79" y="208"/>
                    </a:lnTo>
                    <a:lnTo>
                      <a:pt x="79" y="208"/>
                    </a:lnTo>
                    <a:lnTo>
                      <a:pt x="85" y="214"/>
                    </a:lnTo>
                    <a:lnTo>
                      <a:pt x="85" y="214"/>
                    </a:lnTo>
                    <a:lnTo>
                      <a:pt x="91" y="268"/>
                    </a:lnTo>
                    <a:lnTo>
                      <a:pt x="91" y="268"/>
                    </a:lnTo>
                    <a:lnTo>
                      <a:pt x="97" y="300"/>
                    </a:lnTo>
                    <a:lnTo>
                      <a:pt x="97" y="300"/>
                    </a:lnTo>
                    <a:lnTo>
                      <a:pt x="103" y="328"/>
                    </a:lnTo>
                    <a:lnTo>
                      <a:pt x="103" y="328"/>
                    </a:lnTo>
                    <a:lnTo>
                      <a:pt x="109" y="340"/>
                    </a:lnTo>
                    <a:lnTo>
                      <a:pt x="109" y="340"/>
                    </a:lnTo>
                    <a:lnTo>
                      <a:pt x="115" y="368"/>
                    </a:lnTo>
                    <a:lnTo>
                      <a:pt x="115" y="368"/>
                    </a:lnTo>
                    <a:lnTo>
                      <a:pt x="122" y="361"/>
                    </a:lnTo>
                    <a:lnTo>
                      <a:pt x="122" y="361"/>
                    </a:lnTo>
                    <a:lnTo>
                      <a:pt x="128" y="378"/>
                    </a:lnTo>
                    <a:lnTo>
                      <a:pt x="128" y="378"/>
                    </a:lnTo>
                    <a:lnTo>
                      <a:pt x="134" y="356"/>
                    </a:lnTo>
                    <a:lnTo>
                      <a:pt x="134" y="356"/>
                    </a:lnTo>
                    <a:lnTo>
                      <a:pt x="140" y="385"/>
                    </a:lnTo>
                    <a:lnTo>
                      <a:pt x="140" y="385"/>
                    </a:lnTo>
                    <a:lnTo>
                      <a:pt x="146" y="394"/>
                    </a:lnTo>
                    <a:lnTo>
                      <a:pt x="146" y="394"/>
                    </a:lnTo>
                    <a:lnTo>
                      <a:pt x="152" y="355"/>
                    </a:lnTo>
                    <a:lnTo>
                      <a:pt x="152" y="355"/>
                    </a:lnTo>
                    <a:lnTo>
                      <a:pt x="158" y="392"/>
                    </a:lnTo>
                    <a:lnTo>
                      <a:pt x="158" y="392"/>
                    </a:lnTo>
                    <a:lnTo>
                      <a:pt x="164" y="405"/>
                    </a:lnTo>
                    <a:lnTo>
                      <a:pt x="164" y="405"/>
                    </a:lnTo>
                    <a:lnTo>
                      <a:pt x="170" y="389"/>
                    </a:lnTo>
                    <a:lnTo>
                      <a:pt x="170" y="389"/>
                    </a:lnTo>
                    <a:lnTo>
                      <a:pt x="176" y="372"/>
                    </a:lnTo>
                    <a:lnTo>
                      <a:pt x="176" y="372"/>
                    </a:lnTo>
                    <a:lnTo>
                      <a:pt x="182" y="350"/>
                    </a:lnTo>
                    <a:lnTo>
                      <a:pt x="182" y="350"/>
                    </a:lnTo>
                    <a:lnTo>
                      <a:pt x="188" y="347"/>
                    </a:lnTo>
                    <a:lnTo>
                      <a:pt x="188" y="347"/>
                    </a:lnTo>
                    <a:lnTo>
                      <a:pt x="194" y="250"/>
                    </a:lnTo>
                    <a:lnTo>
                      <a:pt x="194" y="250"/>
                    </a:lnTo>
                    <a:lnTo>
                      <a:pt x="200" y="344"/>
                    </a:lnTo>
                    <a:lnTo>
                      <a:pt x="200" y="344"/>
                    </a:lnTo>
                    <a:lnTo>
                      <a:pt x="206" y="384"/>
                    </a:lnTo>
                    <a:lnTo>
                      <a:pt x="206" y="384"/>
                    </a:lnTo>
                    <a:lnTo>
                      <a:pt x="212" y="380"/>
                    </a:lnTo>
                    <a:lnTo>
                      <a:pt x="212" y="380"/>
                    </a:lnTo>
                    <a:lnTo>
                      <a:pt x="218" y="364"/>
                    </a:lnTo>
                    <a:lnTo>
                      <a:pt x="218" y="364"/>
                    </a:lnTo>
                    <a:lnTo>
                      <a:pt x="224" y="345"/>
                    </a:lnTo>
                    <a:lnTo>
                      <a:pt x="224" y="345"/>
                    </a:lnTo>
                    <a:lnTo>
                      <a:pt x="231" y="351"/>
                    </a:lnTo>
                    <a:lnTo>
                      <a:pt x="231" y="351"/>
                    </a:lnTo>
                    <a:lnTo>
                      <a:pt x="237" y="343"/>
                    </a:lnTo>
                    <a:lnTo>
                      <a:pt x="237" y="343"/>
                    </a:lnTo>
                    <a:lnTo>
                      <a:pt x="243" y="348"/>
                    </a:lnTo>
                    <a:lnTo>
                      <a:pt x="243" y="348"/>
                    </a:lnTo>
                    <a:lnTo>
                      <a:pt x="249" y="337"/>
                    </a:lnTo>
                    <a:lnTo>
                      <a:pt x="249" y="337"/>
                    </a:lnTo>
                    <a:lnTo>
                      <a:pt x="255" y="300"/>
                    </a:lnTo>
                    <a:lnTo>
                      <a:pt x="255" y="300"/>
                    </a:lnTo>
                    <a:lnTo>
                      <a:pt x="261" y="300"/>
                    </a:lnTo>
                    <a:lnTo>
                      <a:pt x="261" y="300"/>
                    </a:lnTo>
                    <a:lnTo>
                      <a:pt x="267" y="279"/>
                    </a:lnTo>
                    <a:lnTo>
                      <a:pt x="267" y="279"/>
                    </a:lnTo>
                    <a:lnTo>
                      <a:pt x="273" y="249"/>
                    </a:lnTo>
                    <a:lnTo>
                      <a:pt x="273" y="249"/>
                    </a:lnTo>
                    <a:lnTo>
                      <a:pt x="279" y="230"/>
                    </a:lnTo>
                    <a:lnTo>
                      <a:pt x="279" y="230"/>
                    </a:lnTo>
                    <a:lnTo>
                      <a:pt x="285" y="182"/>
                    </a:lnTo>
                    <a:lnTo>
                      <a:pt x="285" y="182"/>
                    </a:lnTo>
                    <a:lnTo>
                      <a:pt x="291" y="123"/>
                    </a:lnTo>
                    <a:lnTo>
                      <a:pt x="291" y="123"/>
                    </a:lnTo>
                    <a:lnTo>
                      <a:pt x="297" y="66"/>
                    </a:lnTo>
                    <a:lnTo>
                      <a:pt x="297" y="66"/>
                    </a:lnTo>
                    <a:lnTo>
                      <a:pt x="303" y="34"/>
                    </a:lnTo>
                    <a:lnTo>
                      <a:pt x="303" y="34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15" y="6"/>
                    </a:lnTo>
                    <a:lnTo>
                      <a:pt x="315" y="6"/>
                    </a:lnTo>
                    <a:lnTo>
                      <a:pt x="321" y="30"/>
                    </a:lnTo>
                    <a:lnTo>
                      <a:pt x="321" y="30"/>
                    </a:lnTo>
                    <a:lnTo>
                      <a:pt x="328" y="45"/>
                    </a:lnTo>
                    <a:lnTo>
                      <a:pt x="328" y="45"/>
                    </a:lnTo>
                    <a:lnTo>
                      <a:pt x="334" y="62"/>
                    </a:lnTo>
                    <a:lnTo>
                      <a:pt x="334" y="62"/>
                    </a:lnTo>
                    <a:lnTo>
                      <a:pt x="340" y="126"/>
                    </a:lnTo>
                    <a:lnTo>
                      <a:pt x="340" y="126"/>
                    </a:lnTo>
                    <a:lnTo>
                      <a:pt x="346" y="166"/>
                    </a:lnTo>
                    <a:lnTo>
                      <a:pt x="346" y="166"/>
                    </a:lnTo>
                    <a:lnTo>
                      <a:pt x="352" y="201"/>
                    </a:lnTo>
                    <a:lnTo>
                      <a:pt x="352" y="201"/>
                    </a:lnTo>
                    <a:lnTo>
                      <a:pt x="358" y="222"/>
                    </a:lnTo>
                    <a:lnTo>
                      <a:pt x="358" y="222"/>
                    </a:lnTo>
                    <a:lnTo>
                      <a:pt x="365" y="288"/>
                    </a:lnTo>
                    <a:lnTo>
                      <a:pt x="365" y="288"/>
                    </a:lnTo>
                    <a:lnTo>
                      <a:pt x="371" y="311"/>
                    </a:lnTo>
                    <a:lnTo>
                      <a:pt x="371" y="311"/>
                    </a:lnTo>
                    <a:lnTo>
                      <a:pt x="377" y="304"/>
                    </a:lnTo>
                    <a:lnTo>
                      <a:pt x="377" y="304"/>
                    </a:lnTo>
                    <a:lnTo>
                      <a:pt x="383" y="318"/>
                    </a:lnTo>
                    <a:lnTo>
                      <a:pt x="383" y="318"/>
                    </a:lnTo>
                    <a:lnTo>
                      <a:pt x="389" y="315"/>
                    </a:lnTo>
                    <a:lnTo>
                      <a:pt x="389" y="315"/>
                    </a:lnTo>
                    <a:lnTo>
                      <a:pt x="395" y="312"/>
                    </a:lnTo>
                    <a:lnTo>
                      <a:pt x="395" y="312"/>
                    </a:lnTo>
                    <a:lnTo>
                      <a:pt x="402" y="299"/>
                    </a:lnTo>
                    <a:lnTo>
                      <a:pt x="402" y="299"/>
                    </a:lnTo>
                    <a:lnTo>
                      <a:pt x="408" y="287"/>
                    </a:lnTo>
                    <a:lnTo>
                      <a:pt x="408" y="287"/>
                    </a:lnTo>
                    <a:lnTo>
                      <a:pt x="414" y="281"/>
                    </a:lnTo>
                    <a:lnTo>
                      <a:pt x="414" y="281"/>
                    </a:lnTo>
                    <a:lnTo>
                      <a:pt x="420" y="271"/>
                    </a:lnTo>
                    <a:lnTo>
                      <a:pt x="420" y="271"/>
                    </a:lnTo>
                    <a:lnTo>
                      <a:pt x="426" y="282"/>
                    </a:lnTo>
                    <a:lnTo>
                      <a:pt x="426" y="282"/>
                    </a:lnTo>
                    <a:lnTo>
                      <a:pt x="432" y="308"/>
                    </a:lnTo>
                    <a:lnTo>
                      <a:pt x="432" y="308"/>
                    </a:lnTo>
                    <a:lnTo>
                      <a:pt x="439" y="343"/>
                    </a:lnTo>
                    <a:lnTo>
                      <a:pt x="439" y="343"/>
                    </a:lnTo>
                  </a:path>
                </a:pathLst>
              </a:custGeom>
              <a:noFill/>
              <a:ln w="190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7" name="Line 11">
                <a:extLst>
                  <a:ext uri="{FF2B5EF4-FFF2-40B4-BE49-F238E27FC236}">
                    <a16:creationId xmlns:a16="http://schemas.microsoft.com/office/drawing/2014/main" id="{AD178032-80FA-4A51-8C1D-055B9E7FA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" y="28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8" name="Line 12">
                <a:extLst>
                  <a:ext uri="{FF2B5EF4-FFF2-40B4-BE49-F238E27FC236}">
                    <a16:creationId xmlns:a16="http://schemas.microsoft.com/office/drawing/2014/main" id="{3EA168F6-57B5-4A47-B5FB-E0C56D6C2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" y="28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9" name="Line 13">
                <a:extLst>
                  <a:ext uri="{FF2B5EF4-FFF2-40B4-BE49-F238E27FC236}">
                    <a16:creationId xmlns:a16="http://schemas.microsoft.com/office/drawing/2014/main" id="{3B5A1855-50DD-47EE-89DB-921AE8DCE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" y="27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0" name="Line 14">
                <a:extLst>
                  <a:ext uri="{FF2B5EF4-FFF2-40B4-BE49-F238E27FC236}">
                    <a16:creationId xmlns:a16="http://schemas.microsoft.com/office/drawing/2014/main" id="{F12345F8-3B2E-4A11-A3F0-DD2B49C92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" y="27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1" name="Line 15">
                <a:extLst>
                  <a:ext uri="{FF2B5EF4-FFF2-40B4-BE49-F238E27FC236}">
                    <a16:creationId xmlns:a16="http://schemas.microsoft.com/office/drawing/2014/main" id="{0D429775-384B-4357-9B00-994E6C070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" y="281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2" name="Line 16">
                <a:extLst>
                  <a:ext uri="{FF2B5EF4-FFF2-40B4-BE49-F238E27FC236}">
                    <a16:creationId xmlns:a16="http://schemas.microsoft.com/office/drawing/2014/main" id="{4161F86F-DE3C-4C81-89DC-511CC992D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" y="281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3" name="Line 17">
                <a:extLst>
                  <a:ext uri="{FF2B5EF4-FFF2-40B4-BE49-F238E27FC236}">
                    <a16:creationId xmlns:a16="http://schemas.microsoft.com/office/drawing/2014/main" id="{EF3DC7EA-7F23-4A59-B728-FC3F59C80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" y="2876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4" name="Line 18">
                <a:extLst>
                  <a:ext uri="{FF2B5EF4-FFF2-40B4-BE49-F238E27FC236}">
                    <a16:creationId xmlns:a16="http://schemas.microsoft.com/office/drawing/2014/main" id="{9140C491-9B9A-4379-BC39-1FCDB3AC9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" y="2876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5" name="Line 19">
                <a:extLst>
                  <a:ext uri="{FF2B5EF4-FFF2-40B4-BE49-F238E27FC236}">
                    <a16:creationId xmlns:a16="http://schemas.microsoft.com/office/drawing/2014/main" id="{FC611360-ED6D-4153-8D15-337D3FD7D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" y="26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6" name="Line 20">
                <a:extLst>
                  <a:ext uri="{FF2B5EF4-FFF2-40B4-BE49-F238E27FC236}">
                    <a16:creationId xmlns:a16="http://schemas.microsoft.com/office/drawing/2014/main" id="{D4C8C842-A781-446A-ACEE-F18530AFD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26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7" name="Line 21">
                <a:extLst>
                  <a:ext uri="{FF2B5EF4-FFF2-40B4-BE49-F238E27FC236}">
                    <a16:creationId xmlns:a16="http://schemas.microsoft.com/office/drawing/2014/main" id="{254F99B1-B16C-4F83-9E4E-208B1FB8C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" y="28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8" name="Line 22">
                <a:extLst>
                  <a:ext uri="{FF2B5EF4-FFF2-40B4-BE49-F238E27FC236}">
                    <a16:creationId xmlns:a16="http://schemas.microsoft.com/office/drawing/2014/main" id="{5C716242-8378-43EA-A6BE-F13B59D62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" y="28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9" name="Line 23">
                <a:extLst>
                  <a:ext uri="{FF2B5EF4-FFF2-40B4-BE49-F238E27FC236}">
                    <a16:creationId xmlns:a16="http://schemas.microsoft.com/office/drawing/2014/main" id="{3EDB694F-5FE6-47FE-9432-8CBE90E03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" y="269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0" name="Line 24">
                <a:extLst>
                  <a:ext uri="{FF2B5EF4-FFF2-40B4-BE49-F238E27FC236}">
                    <a16:creationId xmlns:a16="http://schemas.microsoft.com/office/drawing/2014/main" id="{37C3B4F9-C617-4215-9466-2C60A9E95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269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1" name="Line 25">
                <a:extLst>
                  <a:ext uri="{FF2B5EF4-FFF2-40B4-BE49-F238E27FC236}">
                    <a16:creationId xmlns:a16="http://schemas.microsoft.com/office/drawing/2014/main" id="{4308354D-CEA5-4CEB-AFC2-1EF5771168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" y="28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2" name="Line 26">
                <a:extLst>
                  <a:ext uri="{FF2B5EF4-FFF2-40B4-BE49-F238E27FC236}">
                    <a16:creationId xmlns:a16="http://schemas.microsoft.com/office/drawing/2014/main" id="{BFA9D25F-A857-4E3E-B0EC-A55519123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" y="28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3" name="Line 27">
                <a:extLst>
                  <a:ext uri="{FF2B5EF4-FFF2-40B4-BE49-F238E27FC236}">
                    <a16:creationId xmlns:a16="http://schemas.microsoft.com/office/drawing/2014/main" id="{E98AC282-E12C-4E4D-87DC-D6DD48B86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6" y="273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4" name="Line 28">
                <a:extLst>
                  <a:ext uri="{FF2B5EF4-FFF2-40B4-BE49-F238E27FC236}">
                    <a16:creationId xmlns:a16="http://schemas.microsoft.com/office/drawing/2014/main" id="{30D35FF0-8503-40BA-95E1-CB01283C0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" y="273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5" name="Line 29">
                <a:extLst>
                  <a:ext uri="{FF2B5EF4-FFF2-40B4-BE49-F238E27FC236}">
                    <a16:creationId xmlns:a16="http://schemas.microsoft.com/office/drawing/2014/main" id="{2C417F0B-0F81-4CBB-BD0F-443AE229D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" y="269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6" name="Line 30">
                <a:extLst>
                  <a:ext uri="{FF2B5EF4-FFF2-40B4-BE49-F238E27FC236}">
                    <a16:creationId xmlns:a16="http://schemas.microsoft.com/office/drawing/2014/main" id="{A95654B7-BB19-4C30-BAC1-023E524E2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269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7" name="Line 31">
                <a:extLst>
                  <a:ext uri="{FF2B5EF4-FFF2-40B4-BE49-F238E27FC236}">
                    <a16:creationId xmlns:a16="http://schemas.microsoft.com/office/drawing/2014/main" id="{2767468A-8FAA-41DF-9FCD-3CC002533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8" y="26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8" name="Line 32">
                <a:extLst>
                  <a:ext uri="{FF2B5EF4-FFF2-40B4-BE49-F238E27FC236}">
                    <a16:creationId xmlns:a16="http://schemas.microsoft.com/office/drawing/2014/main" id="{FECAC0A7-D4C3-40B1-8236-2963DED0E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" y="26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9" name="Line 33">
                <a:extLst>
                  <a:ext uri="{FF2B5EF4-FFF2-40B4-BE49-F238E27FC236}">
                    <a16:creationId xmlns:a16="http://schemas.microsoft.com/office/drawing/2014/main" id="{E9EB05C5-86C1-4B5A-91F0-D53AACBCB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" y="266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0" name="Line 34">
                <a:extLst>
                  <a:ext uri="{FF2B5EF4-FFF2-40B4-BE49-F238E27FC236}">
                    <a16:creationId xmlns:a16="http://schemas.microsoft.com/office/drawing/2014/main" id="{3EA2A672-447F-4ADF-B987-D779B4D29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" y="266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1" name="Line 35">
                <a:extLst>
                  <a:ext uri="{FF2B5EF4-FFF2-40B4-BE49-F238E27FC236}">
                    <a16:creationId xmlns:a16="http://schemas.microsoft.com/office/drawing/2014/main" id="{3A7A8825-308B-40D1-A1FD-D01E5E24C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0" y="267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2" name="Line 36">
                <a:extLst>
                  <a:ext uri="{FF2B5EF4-FFF2-40B4-BE49-F238E27FC236}">
                    <a16:creationId xmlns:a16="http://schemas.microsoft.com/office/drawing/2014/main" id="{FBBD89C8-4298-4441-B421-EA0519E78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" y="267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3" name="Line 37">
                <a:extLst>
                  <a:ext uri="{FF2B5EF4-FFF2-40B4-BE49-F238E27FC236}">
                    <a16:creationId xmlns:a16="http://schemas.microsoft.com/office/drawing/2014/main" id="{0EC299FF-933D-48ED-84B8-211A67E18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2" y="24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4" name="Line 38">
                <a:extLst>
                  <a:ext uri="{FF2B5EF4-FFF2-40B4-BE49-F238E27FC236}">
                    <a16:creationId xmlns:a16="http://schemas.microsoft.com/office/drawing/2014/main" id="{BA5B88FB-6942-46A9-9D2A-68B985738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" y="24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5" name="Line 39">
                <a:extLst>
                  <a:ext uri="{FF2B5EF4-FFF2-40B4-BE49-F238E27FC236}">
                    <a16:creationId xmlns:a16="http://schemas.microsoft.com/office/drawing/2014/main" id="{EBD4FBB3-7071-44DE-8ECB-C1A3E6122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246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6" name="Line 40">
                <a:extLst>
                  <a:ext uri="{FF2B5EF4-FFF2-40B4-BE49-F238E27FC236}">
                    <a16:creationId xmlns:a16="http://schemas.microsoft.com/office/drawing/2014/main" id="{F06E78AF-CCFC-4476-AFF9-E02312047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46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7" name="Line 41">
                <a:extLst>
                  <a:ext uri="{FF2B5EF4-FFF2-40B4-BE49-F238E27FC236}">
                    <a16:creationId xmlns:a16="http://schemas.microsoft.com/office/drawing/2014/main" id="{A0AEFBC1-4241-4311-A4D0-50B3DA63C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" y="278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8" name="Line 42">
                <a:extLst>
                  <a:ext uri="{FF2B5EF4-FFF2-40B4-BE49-F238E27FC236}">
                    <a16:creationId xmlns:a16="http://schemas.microsoft.com/office/drawing/2014/main" id="{3CAEB4B2-0385-438A-B61B-DC1171A79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" y="278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9" name="Line 43">
                <a:extLst>
                  <a:ext uri="{FF2B5EF4-FFF2-40B4-BE49-F238E27FC236}">
                    <a16:creationId xmlns:a16="http://schemas.microsoft.com/office/drawing/2014/main" id="{B88AE7AA-CDFD-453B-A6C0-CB0A74EFDB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0" y="2978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0" name="Line 44">
                <a:extLst>
                  <a:ext uri="{FF2B5EF4-FFF2-40B4-BE49-F238E27FC236}">
                    <a16:creationId xmlns:a16="http://schemas.microsoft.com/office/drawing/2014/main" id="{EE7B1174-0C21-4091-8FEB-DD45896DC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" y="2978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1" name="Line 45">
                <a:extLst>
                  <a:ext uri="{FF2B5EF4-FFF2-40B4-BE49-F238E27FC236}">
                    <a16:creationId xmlns:a16="http://schemas.microsoft.com/office/drawing/2014/main" id="{4FDF2AAD-63FE-4D6E-A9C0-05090C9422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" y="314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2" name="Line 46">
                <a:extLst>
                  <a:ext uri="{FF2B5EF4-FFF2-40B4-BE49-F238E27FC236}">
                    <a16:creationId xmlns:a16="http://schemas.microsoft.com/office/drawing/2014/main" id="{D7562354-78CD-43AF-9CA1-270B3E777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" y="314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3" name="Line 47">
                <a:extLst>
                  <a:ext uri="{FF2B5EF4-FFF2-40B4-BE49-F238E27FC236}">
                    <a16:creationId xmlns:a16="http://schemas.microsoft.com/office/drawing/2014/main" id="{1E72FFD6-99FC-40C7-BC90-11C6E9DF4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" y="321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4" name="Line 48">
                <a:extLst>
                  <a:ext uri="{FF2B5EF4-FFF2-40B4-BE49-F238E27FC236}">
                    <a16:creationId xmlns:a16="http://schemas.microsoft.com/office/drawing/2014/main" id="{B4A0D4EB-4681-4466-A1CF-5C414FE16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321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5" name="Line 49">
                <a:extLst>
                  <a:ext uri="{FF2B5EF4-FFF2-40B4-BE49-F238E27FC236}">
                    <a16:creationId xmlns:a16="http://schemas.microsoft.com/office/drawing/2014/main" id="{3ECC3D28-77E7-4896-B0A9-F6937458E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9" y="33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6" name="Line 50">
                <a:extLst>
                  <a:ext uri="{FF2B5EF4-FFF2-40B4-BE49-F238E27FC236}">
                    <a16:creationId xmlns:a16="http://schemas.microsoft.com/office/drawing/2014/main" id="{4280AEBD-2739-447D-A344-49B308755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9" y="33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7" name="Line 51">
                <a:extLst>
                  <a:ext uri="{FF2B5EF4-FFF2-40B4-BE49-F238E27FC236}">
                    <a16:creationId xmlns:a16="http://schemas.microsoft.com/office/drawing/2014/main" id="{9B02AD5F-BB1E-4439-A2A1-BA0C092D45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" y="334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8" name="Line 52">
                <a:extLst>
                  <a:ext uri="{FF2B5EF4-FFF2-40B4-BE49-F238E27FC236}">
                    <a16:creationId xmlns:a16="http://schemas.microsoft.com/office/drawing/2014/main" id="{50908D41-D53F-48E4-9CDA-CBABD8AFA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" y="334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9" name="Line 53">
                <a:extLst>
                  <a:ext uri="{FF2B5EF4-FFF2-40B4-BE49-F238E27FC236}">
                    <a16:creationId xmlns:a16="http://schemas.microsoft.com/office/drawing/2014/main" id="{D2BA9F45-6839-4D55-8E5F-F0B7BBF7D1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1" y="345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0" name="Line 54">
                <a:extLst>
                  <a:ext uri="{FF2B5EF4-FFF2-40B4-BE49-F238E27FC236}">
                    <a16:creationId xmlns:a16="http://schemas.microsoft.com/office/drawing/2014/main" id="{CA9D7EF5-362A-48CE-A510-7C9BB95B7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" y="345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1" name="Line 55">
                <a:extLst>
                  <a:ext uri="{FF2B5EF4-FFF2-40B4-BE49-F238E27FC236}">
                    <a16:creationId xmlns:a16="http://schemas.microsoft.com/office/drawing/2014/main" id="{02F11E56-F47B-42AD-BBA7-4C5947590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" y="33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2" name="Line 56">
                <a:extLst>
                  <a:ext uri="{FF2B5EF4-FFF2-40B4-BE49-F238E27FC236}">
                    <a16:creationId xmlns:a16="http://schemas.microsoft.com/office/drawing/2014/main" id="{4458D45D-EBFB-43E0-9C6D-48E372D354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" y="33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3" name="Line 57">
                <a:extLst>
                  <a:ext uri="{FF2B5EF4-FFF2-40B4-BE49-F238E27FC236}">
                    <a16:creationId xmlns:a16="http://schemas.microsoft.com/office/drawing/2014/main" id="{DFEECE55-6E1B-4A9B-A514-C2F7712DA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3" y="349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4" name="Line 58">
                <a:extLst>
                  <a:ext uri="{FF2B5EF4-FFF2-40B4-BE49-F238E27FC236}">
                    <a16:creationId xmlns:a16="http://schemas.microsoft.com/office/drawing/2014/main" id="{6B0A81D6-65CC-4D7B-BE14-ED02BADE9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" y="349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5" name="Line 59">
                <a:extLst>
                  <a:ext uri="{FF2B5EF4-FFF2-40B4-BE49-F238E27FC236}">
                    <a16:creationId xmlns:a16="http://schemas.microsoft.com/office/drawing/2014/main" id="{3ECBC69D-94EC-4B5B-9444-0A952BE13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9" y="35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6" name="Line 60">
                <a:extLst>
                  <a:ext uri="{FF2B5EF4-FFF2-40B4-BE49-F238E27FC236}">
                    <a16:creationId xmlns:a16="http://schemas.microsoft.com/office/drawing/2014/main" id="{9108BEBD-4435-42ED-9549-5C2B90967B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9" y="35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7" name="Line 61">
                <a:extLst>
                  <a:ext uri="{FF2B5EF4-FFF2-40B4-BE49-F238E27FC236}">
                    <a16:creationId xmlns:a16="http://schemas.microsoft.com/office/drawing/2014/main" id="{D6411B2F-6996-498B-AF73-C1BC34022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5" y="33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8" name="Line 62">
                <a:extLst>
                  <a:ext uri="{FF2B5EF4-FFF2-40B4-BE49-F238E27FC236}">
                    <a16:creationId xmlns:a16="http://schemas.microsoft.com/office/drawing/2014/main" id="{40613E62-3B21-40BF-8F15-CAD584871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5" y="33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9" name="Line 63">
                <a:extLst>
                  <a:ext uri="{FF2B5EF4-FFF2-40B4-BE49-F238E27FC236}">
                    <a16:creationId xmlns:a16="http://schemas.microsoft.com/office/drawing/2014/main" id="{ADD4E2A2-9D5E-4B8C-8180-06E8B7C68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1" y="353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0" name="Line 64">
                <a:extLst>
                  <a:ext uri="{FF2B5EF4-FFF2-40B4-BE49-F238E27FC236}">
                    <a16:creationId xmlns:a16="http://schemas.microsoft.com/office/drawing/2014/main" id="{EB8D7AE9-AC7C-4C26-832E-CE301528E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1" y="353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1" name="Line 65">
                <a:extLst>
                  <a:ext uri="{FF2B5EF4-FFF2-40B4-BE49-F238E27FC236}">
                    <a16:creationId xmlns:a16="http://schemas.microsoft.com/office/drawing/2014/main" id="{2FE3B882-8F39-415D-A3CD-A4B465BEDA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7" y="361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2" name="Line 66">
                <a:extLst>
                  <a:ext uri="{FF2B5EF4-FFF2-40B4-BE49-F238E27FC236}">
                    <a16:creationId xmlns:a16="http://schemas.microsoft.com/office/drawing/2014/main" id="{DA05F35E-CA1F-4621-88F4-0F700BE69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7" y="361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3" name="Line 67">
                <a:extLst>
                  <a:ext uri="{FF2B5EF4-FFF2-40B4-BE49-F238E27FC236}">
                    <a16:creationId xmlns:a16="http://schemas.microsoft.com/office/drawing/2014/main" id="{7D2765B1-93AD-4A9B-888B-96857ED53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73" y="351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4" name="Line 68">
                <a:extLst>
                  <a:ext uri="{FF2B5EF4-FFF2-40B4-BE49-F238E27FC236}">
                    <a16:creationId xmlns:a16="http://schemas.microsoft.com/office/drawing/2014/main" id="{08C7BE25-D2B0-4BB5-9536-8188F9077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73" y="351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5" name="Line 69">
                <a:extLst>
                  <a:ext uri="{FF2B5EF4-FFF2-40B4-BE49-F238E27FC236}">
                    <a16:creationId xmlns:a16="http://schemas.microsoft.com/office/drawing/2014/main" id="{6E614FA3-8411-42F9-8845-99A90ACC4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9" y="3411"/>
                <a:ext cx="37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6" name="Line 70">
                <a:extLst>
                  <a:ext uri="{FF2B5EF4-FFF2-40B4-BE49-F238E27FC236}">
                    <a16:creationId xmlns:a16="http://schemas.microsoft.com/office/drawing/2014/main" id="{F3D89918-8DD1-4A22-9755-F76EACEC8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9" y="3411"/>
                <a:ext cx="37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7" name="Line 71">
                <a:extLst>
                  <a:ext uri="{FF2B5EF4-FFF2-40B4-BE49-F238E27FC236}">
                    <a16:creationId xmlns:a16="http://schemas.microsoft.com/office/drawing/2014/main" id="{F4D0500B-72E0-49B2-B9B0-C859E469C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6" y="327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8" name="Line 72">
                <a:extLst>
                  <a:ext uri="{FF2B5EF4-FFF2-40B4-BE49-F238E27FC236}">
                    <a16:creationId xmlns:a16="http://schemas.microsoft.com/office/drawing/2014/main" id="{6B8BEBC5-453C-4B56-BE79-F327AD8AA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6" y="327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9" name="Line 73">
                <a:extLst>
                  <a:ext uri="{FF2B5EF4-FFF2-40B4-BE49-F238E27FC236}">
                    <a16:creationId xmlns:a16="http://schemas.microsoft.com/office/drawing/2014/main" id="{EBA18ECF-4B64-4E7C-B237-D473191A0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8" y="326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0" name="Line 74">
                <a:extLst>
                  <a:ext uri="{FF2B5EF4-FFF2-40B4-BE49-F238E27FC236}">
                    <a16:creationId xmlns:a16="http://schemas.microsoft.com/office/drawing/2014/main" id="{DBB176B6-D344-4012-9F69-620D68C0D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8" y="326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1" name="Line 75">
                <a:extLst>
                  <a:ext uri="{FF2B5EF4-FFF2-40B4-BE49-F238E27FC236}">
                    <a16:creationId xmlns:a16="http://schemas.microsoft.com/office/drawing/2014/main" id="{50E3352F-0FAF-4158-8169-B7E240155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4" y="268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2" name="Line 76">
                <a:extLst>
                  <a:ext uri="{FF2B5EF4-FFF2-40B4-BE49-F238E27FC236}">
                    <a16:creationId xmlns:a16="http://schemas.microsoft.com/office/drawing/2014/main" id="{329D7740-5A58-4A2C-9570-F948A27CE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4" y="268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3" name="Line 77">
                <a:extLst>
                  <a:ext uri="{FF2B5EF4-FFF2-40B4-BE49-F238E27FC236}">
                    <a16:creationId xmlns:a16="http://schemas.microsoft.com/office/drawing/2014/main" id="{723492A0-9E60-48D1-B5FE-F3FFEB050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0" y="324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4" name="Line 78">
                <a:extLst>
                  <a:ext uri="{FF2B5EF4-FFF2-40B4-BE49-F238E27FC236}">
                    <a16:creationId xmlns:a16="http://schemas.microsoft.com/office/drawing/2014/main" id="{851ECF6A-0C48-4E40-A3A0-977270D75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0" y="324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5" name="Line 79">
                <a:extLst>
                  <a:ext uri="{FF2B5EF4-FFF2-40B4-BE49-F238E27FC236}">
                    <a16:creationId xmlns:a16="http://schemas.microsoft.com/office/drawing/2014/main" id="{935B771A-918E-4F75-B227-2575D8B85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6" y="348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6" name="Line 80">
                <a:extLst>
                  <a:ext uri="{FF2B5EF4-FFF2-40B4-BE49-F238E27FC236}">
                    <a16:creationId xmlns:a16="http://schemas.microsoft.com/office/drawing/2014/main" id="{54E58EA2-CDD7-44E6-8E39-D23394B51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6" y="348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7" name="Line 81">
                <a:extLst>
                  <a:ext uri="{FF2B5EF4-FFF2-40B4-BE49-F238E27FC236}">
                    <a16:creationId xmlns:a16="http://schemas.microsoft.com/office/drawing/2014/main" id="{688CE9C9-402A-42B8-83EB-CF20D9DA7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2" y="345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8" name="Line 82">
                <a:extLst>
                  <a:ext uri="{FF2B5EF4-FFF2-40B4-BE49-F238E27FC236}">
                    <a16:creationId xmlns:a16="http://schemas.microsoft.com/office/drawing/2014/main" id="{DFC0040E-34BE-4A88-9153-61F7F9BC7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2" y="345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9" name="Line 83">
                <a:extLst>
                  <a:ext uri="{FF2B5EF4-FFF2-40B4-BE49-F238E27FC236}">
                    <a16:creationId xmlns:a16="http://schemas.microsoft.com/office/drawing/2014/main" id="{B2458523-23F3-4C25-BB64-836A9FD05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8" y="336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0" name="Line 84">
                <a:extLst>
                  <a:ext uri="{FF2B5EF4-FFF2-40B4-BE49-F238E27FC236}">
                    <a16:creationId xmlns:a16="http://schemas.microsoft.com/office/drawing/2014/main" id="{7202430A-6B5C-4C8A-B876-7466C72B6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8" y="336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1" name="Line 85">
                <a:extLst>
                  <a:ext uri="{FF2B5EF4-FFF2-40B4-BE49-F238E27FC236}">
                    <a16:creationId xmlns:a16="http://schemas.microsoft.com/office/drawing/2014/main" id="{C5D0D9FC-FEFB-4460-BE38-FFCAB9073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4" y="32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2" name="Line 86">
                <a:extLst>
                  <a:ext uri="{FF2B5EF4-FFF2-40B4-BE49-F238E27FC236}">
                    <a16:creationId xmlns:a16="http://schemas.microsoft.com/office/drawing/2014/main" id="{FE503EAC-B0B6-46E6-AE98-7399AAC99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32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3" name="Line 87">
                <a:extLst>
                  <a:ext uri="{FF2B5EF4-FFF2-40B4-BE49-F238E27FC236}">
                    <a16:creationId xmlns:a16="http://schemas.microsoft.com/office/drawing/2014/main" id="{5F18EB3B-AA0F-4C31-8234-9B91BA46E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0" y="32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4" name="Line 88">
                <a:extLst>
                  <a:ext uri="{FF2B5EF4-FFF2-40B4-BE49-F238E27FC236}">
                    <a16:creationId xmlns:a16="http://schemas.microsoft.com/office/drawing/2014/main" id="{13F712CE-F67B-4951-8BF3-598DAB2B1C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40" y="32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5" name="Line 89">
                <a:extLst>
                  <a:ext uri="{FF2B5EF4-FFF2-40B4-BE49-F238E27FC236}">
                    <a16:creationId xmlns:a16="http://schemas.microsoft.com/office/drawing/2014/main" id="{AB93FBFE-EF8F-4FBF-B15A-33AED46D8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6" y="323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6" name="Line 90">
                <a:extLst>
                  <a:ext uri="{FF2B5EF4-FFF2-40B4-BE49-F238E27FC236}">
                    <a16:creationId xmlns:a16="http://schemas.microsoft.com/office/drawing/2014/main" id="{B98E7691-90CB-403C-A247-027218F1F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6" y="323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7" name="Line 91">
                <a:extLst>
                  <a:ext uri="{FF2B5EF4-FFF2-40B4-BE49-F238E27FC236}">
                    <a16:creationId xmlns:a16="http://schemas.microsoft.com/office/drawing/2014/main" id="{66A9F6ED-AF1D-4D17-87F5-AD3270740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2" y="327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8" name="Line 92">
                <a:extLst>
                  <a:ext uri="{FF2B5EF4-FFF2-40B4-BE49-F238E27FC236}">
                    <a16:creationId xmlns:a16="http://schemas.microsoft.com/office/drawing/2014/main" id="{0D0F609A-7D3D-480E-A407-9475CF4CA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2" y="327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9" name="Line 93">
                <a:extLst>
                  <a:ext uri="{FF2B5EF4-FFF2-40B4-BE49-F238E27FC236}">
                    <a16:creationId xmlns:a16="http://schemas.microsoft.com/office/drawing/2014/main" id="{0B1585C2-A9B2-4CFA-9F20-A26546F1D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8" y="32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0" name="Line 94">
                <a:extLst>
                  <a:ext uri="{FF2B5EF4-FFF2-40B4-BE49-F238E27FC236}">
                    <a16:creationId xmlns:a16="http://schemas.microsoft.com/office/drawing/2014/main" id="{E584DABE-B84F-4FE1-83E1-6149C7DA5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8" y="32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1" name="Line 95">
                <a:extLst>
                  <a:ext uri="{FF2B5EF4-FFF2-40B4-BE49-F238E27FC236}">
                    <a16:creationId xmlns:a16="http://schemas.microsoft.com/office/drawing/2014/main" id="{21AEA6A8-3FF3-49E3-B631-6B7D827F4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4" y="297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2" name="Line 96">
                <a:extLst>
                  <a:ext uri="{FF2B5EF4-FFF2-40B4-BE49-F238E27FC236}">
                    <a16:creationId xmlns:a16="http://schemas.microsoft.com/office/drawing/2014/main" id="{3BEB6B41-BBCE-42B1-8CA8-8134EF136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4" y="297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3" name="Line 97">
                <a:extLst>
                  <a:ext uri="{FF2B5EF4-FFF2-40B4-BE49-F238E27FC236}">
                    <a16:creationId xmlns:a16="http://schemas.microsoft.com/office/drawing/2014/main" id="{CBD20001-2F29-4ACC-A892-33FFCF9EE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0" y="2984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4" name="Line 98">
                <a:extLst>
                  <a:ext uri="{FF2B5EF4-FFF2-40B4-BE49-F238E27FC236}">
                    <a16:creationId xmlns:a16="http://schemas.microsoft.com/office/drawing/2014/main" id="{220FD8DA-ABCC-4290-8824-5F85CA32D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0" y="2984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5" name="Line 99">
                <a:extLst>
                  <a:ext uri="{FF2B5EF4-FFF2-40B4-BE49-F238E27FC236}">
                    <a16:creationId xmlns:a16="http://schemas.microsoft.com/office/drawing/2014/main" id="{FD15F291-4036-420B-BC44-31CCF2058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7" y="28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6" name="Line 100">
                <a:extLst>
                  <a:ext uri="{FF2B5EF4-FFF2-40B4-BE49-F238E27FC236}">
                    <a16:creationId xmlns:a16="http://schemas.microsoft.com/office/drawing/2014/main" id="{469A762A-CB6F-4354-88DE-B7F2C7C79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7" y="28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7" name="Line 101">
                <a:extLst>
                  <a:ext uri="{FF2B5EF4-FFF2-40B4-BE49-F238E27FC236}">
                    <a16:creationId xmlns:a16="http://schemas.microsoft.com/office/drawing/2014/main" id="{59FED828-B571-4ACD-8265-DC6DA7C04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3" y="267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8" name="Line 102">
                <a:extLst>
                  <a:ext uri="{FF2B5EF4-FFF2-40B4-BE49-F238E27FC236}">
                    <a16:creationId xmlns:a16="http://schemas.microsoft.com/office/drawing/2014/main" id="{C1E2AB4E-B274-48D5-913C-C39E305F3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3" y="267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9" name="Line 103">
                <a:extLst>
                  <a:ext uri="{FF2B5EF4-FFF2-40B4-BE49-F238E27FC236}">
                    <a16:creationId xmlns:a16="http://schemas.microsoft.com/office/drawing/2014/main" id="{DD3ECB90-F812-4122-9F39-A9EF4B4E2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9" y="2558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0" name="Line 104">
                <a:extLst>
                  <a:ext uri="{FF2B5EF4-FFF2-40B4-BE49-F238E27FC236}">
                    <a16:creationId xmlns:a16="http://schemas.microsoft.com/office/drawing/2014/main" id="{2976552B-58E0-4B25-8DDE-585A26E0C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9" y="2558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1" name="Line 105">
                <a:extLst>
                  <a:ext uri="{FF2B5EF4-FFF2-40B4-BE49-F238E27FC236}">
                    <a16:creationId xmlns:a16="http://schemas.microsoft.com/office/drawing/2014/main" id="{4CE04C76-047A-425C-952C-5DCB76377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5" y="226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2" name="Line 106">
                <a:extLst>
                  <a:ext uri="{FF2B5EF4-FFF2-40B4-BE49-F238E27FC236}">
                    <a16:creationId xmlns:a16="http://schemas.microsoft.com/office/drawing/2014/main" id="{0A058FD3-865A-462B-B6DC-9F9DD7794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65" y="226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3" name="Line 107">
                <a:extLst>
                  <a:ext uri="{FF2B5EF4-FFF2-40B4-BE49-F238E27FC236}">
                    <a16:creationId xmlns:a16="http://schemas.microsoft.com/office/drawing/2014/main" id="{2A96990E-3AB2-406B-9A84-A27CC4E86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01" y="192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4" name="Line 108">
                <a:extLst>
                  <a:ext uri="{FF2B5EF4-FFF2-40B4-BE49-F238E27FC236}">
                    <a16:creationId xmlns:a16="http://schemas.microsoft.com/office/drawing/2014/main" id="{B45683D3-3E6B-4B72-8BCF-454FF6CBA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01" y="192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5" name="Line 109">
                <a:extLst>
                  <a:ext uri="{FF2B5EF4-FFF2-40B4-BE49-F238E27FC236}">
                    <a16:creationId xmlns:a16="http://schemas.microsoft.com/office/drawing/2014/main" id="{405F9095-14DE-42EA-88EE-70A6757163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43" y="157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6" name="Line 110">
                <a:extLst>
                  <a:ext uri="{FF2B5EF4-FFF2-40B4-BE49-F238E27FC236}">
                    <a16:creationId xmlns:a16="http://schemas.microsoft.com/office/drawing/2014/main" id="{DD97D11F-EE43-41E5-BDAC-DDFBBE8A1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43" y="157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7" name="Line 111">
                <a:extLst>
                  <a:ext uri="{FF2B5EF4-FFF2-40B4-BE49-F238E27FC236}">
                    <a16:creationId xmlns:a16="http://schemas.microsoft.com/office/drawing/2014/main" id="{9B3E43B8-7AEB-45CB-87ED-A60702B56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9" y="137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8" name="Line 112">
                <a:extLst>
                  <a:ext uri="{FF2B5EF4-FFF2-40B4-BE49-F238E27FC236}">
                    <a16:creationId xmlns:a16="http://schemas.microsoft.com/office/drawing/2014/main" id="{58D8D0A3-C180-49EF-A316-CC7A1576A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9" y="137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9" name="Line 113">
                <a:extLst>
                  <a:ext uri="{FF2B5EF4-FFF2-40B4-BE49-F238E27FC236}">
                    <a16:creationId xmlns:a16="http://schemas.microsoft.com/office/drawing/2014/main" id="{CA2A3941-6C60-4134-BF2E-299578C5F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5" y="118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0" name="Line 114">
                <a:extLst>
                  <a:ext uri="{FF2B5EF4-FFF2-40B4-BE49-F238E27FC236}">
                    <a16:creationId xmlns:a16="http://schemas.microsoft.com/office/drawing/2014/main" id="{B451D814-7350-4722-B164-DF8A918BCA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5" y="118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1" name="Line 115">
                <a:extLst>
                  <a:ext uri="{FF2B5EF4-FFF2-40B4-BE49-F238E27FC236}">
                    <a16:creationId xmlns:a16="http://schemas.microsoft.com/office/drawing/2014/main" id="{EC27C9D7-EDB3-4E0C-8979-3CA5F4702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1" y="121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2" name="Line 116">
                <a:extLst>
                  <a:ext uri="{FF2B5EF4-FFF2-40B4-BE49-F238E27FC236}">
                    <a16:creationId xmlns:a16="http://schemas.microsoft.com/office/drawing/2014/main" id="{B822293F-5D6C-4AC8-9EA7-C6B46B24F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1" y="121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3" name="Line 117">
                <a:extLst>
                  <a:ext uri="{FF2B5EF4-FFF2-40B4-BE49-F238E27FC236}">
                    <a16:creationId xmlns:a16="http://schemas.microsoft.com/office/drawing/2014/main" id="{AECBF84F-C389-4D3C-8B78-456620B9C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7" y="13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4" name="Line 118">
                <a:extLst>
                  <a:ext uri="{FF2B5EF4-FFF2-40B4-BE49-F238E27FC236}">
                    <a16:creationId xmlns:a16="http://schemas.microsoft.com/office/drawing/2014/main" id="{607C51F5-BDC3-44D8-A77A-F5010104D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7" y="13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5" name="Line 119">
                <a:extLst>
                  <a:ext uri="{FF2B5EF4-FFF2-40B4-BE49-F238E27FC236}">
                    <a16:creationId xmlns:a16="http://schemas.microsoft.com/office/drawing/2014/main" id="{476B2530-2911-4F8A-BF2B-D873DFD31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3" y="144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6" name="Line 120">
                <a:extLst>
                  <a:ext uri="{FF2B5EF4-FFF2-40B4-BE49-F238E27FC236}">
                    <a16:creationId xmlns:a16="http://schemas.microsoft.com/office/drawing/2014/main" id="{B6A716D4-DBFA-40CF-9839-2676E1BC5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3" y="144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7" name="Line 121">
                <a:extLst>
                  <a:ext uri="{FF2B5EF4-FFF2-40B4-BE49-F238E27FC236}">
                    <a16:creationId xmlns:a16="http://schemas.microsoft.com/office/drawing/2014/main" id="{743D05DD-9D24-44D7-AEF0-4ADB1864F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9" y="155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8" name="Line 122">
                <a:extLst>
                  <a:ext uri="{FF2B5EF4-FFF2-40B4-BE49-F238E27FC236}">
                    <a16:creationId xmlns:a16="http://schemas.microsoft.com/office/drawing/2014/main" id="{35D5D9C9-F0FE-4C06-8511-ACBD0E5D4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9" y="155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9" name="Line 123">
                <a:extLst>
                  <a:ext uri="{FF2B5EF4-FFF2-40B4-BE49-F238E27FC236}">
                    <a16:creationId xmlns:a16="http://schemas.microsoft.com/office/drawing/2014/main" id="{386E6DDD-2AF7-4085-9C7E-A7B2DCE17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95" y="1938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0" name="Line 124">
                <a:extLst>
                  <a:ext uri="{FF2B5EF4-FFF2-40B4-BE49-F238E27FC236}">
                    <a16:creationId xmlns:a16="http://schemas.microsoft.com/office/drawing/2014/main" id="{D8BCABC7-B66C-4DAE-8F1D-8EDD3EF42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5" y="1938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1" name="Line 125">
                <a:extLst>
                  <a:ext uri="{FF2B5EF4-FFF2-40B4-BE49-F238E27FC236}">
                    <a16:creationId xmlns:a16="http://schemas.microsoft.com/office/drawing/2014/main" id="{D24DEBC9-2627-4FDE-BDCD-846068875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2" y="217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2" name="Line 126">
                <a:extLst>
                  <a:ext uri="{FF2B5EF4-FFF2-40B4-BE49-F238E27FC236}">
                    <a16:creationId xmlns:a16="http://schemas.microsoft.com/office/drawing/2014/main" id="{076DB04F-ECD5-4C80-860A-CD2675147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2" y="217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3" name="Line 127">
                <a:extLst>
                  <a:ext uri="{FF2B5EF4-FFF2-40B4-BE49-F238E27FC236}">
                    <a16:creationId xmlns:a16="http://schemas.microsoft.com/office/drawing/2014/main" id="{B52E902C-448C-42B1-97B5-6B10D2536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4" y="23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4" name="Line 128">
                <a:extLst>
                  <a:ext uri="{FF2B5EF4-FFF2-40B4-BE49-F238E27FC236}">
                    <a16:creationId xmlns:a16="http://schemas.microsoft.com/office/drawing/2014/main" id="{11676076-F371-4960-B3D8-77708B0E3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74" y="23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5" name="Line 129">
                <a:extLst>
                  <a:ext uri="{FF2B5EF4-FFF2-40B4-BE49-F238E27FC236}">
                    <a16:creationId xmlns:a16="http://schemas.microsoft.com/office/drawing/2014/main" id="{61CB5A2F-8635-4DF7-93CF-EA6258A71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0" y="251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6" name="Line 130">
                <a:extLst>
                  <a:ext uri="{FF2B5EF4-FFF2-40B4-BE49-F238E27FC236}">
                    <a16:creationId xmlns:a16="http://schemas.microsoft.com/office/drawing/2014/main" id="{36C63BF2-2983-4B69-9F84-E00AC7B94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0" y="251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7" name="Line 131">
                <a:extLst>
                  <a:ext uri="{FF2B5EF4-FFF2-40B4-BE49-F238E27FC236}">
                    <a16:creationId xmlns:a16="http://schemas.microsoft.com/office/drawing/2014/main" id="{8267EF33-A56F-4EBE-B046-E354B4009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6" y="29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8" name="Line 132">
                <a:extLst>
                  <a:ext uri="{FF2B5EF4-FFF2-40B4-BE49-F238E27FC236}">
                    <a16:creationId xmlns:a16="http://schemas.microsoft.com/office/drawing/2014/main" id="{DB8F5460-682F-4E08-9007-FD332F82C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6" y="29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9" name="Line 133">
                <a:extLst>
                  <a:ext uri="{FF2B5EF4-FFF2-40B4-BE49-F238E27FC236}">
                    <a16:creationId xmlns:a16="http://schemas.microsoft.com/office/drawing/2014/main" id="{68AC3379-4C6D-4D95-A986-1BA626E56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2" y="30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0" name="Line 134">
                <a:extLst>
                  <a:ext uri="{FF2B5EF4-FFF2-40B4-BE49-F238E27FC236}">
                    <a16:creationId xmlns:a16="http://schemas.microsoft.com/office/drawing/2014/main" id="{2EDCAE07-0B48-4A58-BC7F-491DD26C7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82" y="30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1" name="Line 135">
                <a:extLst>
                  <a:ext uri="{FF2B5EF4-FFF2-40B4-BE49-F238E27FC236}">
                    <a16:creationId xmlns:a16="http://schemas.microsoft.com/office/drawing/2014/main" id="{2AAFD896-05BA-4BF9-9C74-59E4348E92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8" y="3002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2" name="Line 136">
                <a:extLst>
                  <a:ext uri="{FF2B5EF4-FFF2-40B4-BE49-F238E27FC236}">
                    <a16:creationId xmlns:a16="http://schemas.microsoft.com/office/drawing/2014/main" id="{3D056C9A-2556-4CAD-ADC4-77414A27A6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18" y="3002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3" name="Line 137">
                <a:extLst>
                  <a:ext uri="{FF2B5EF4-FFF2-40B4-BE49-F238E27FC236}">
                    <a16:creationId xmlns:a16="http://schemas.microsoft.com/office/drawing/2014/main" id="{F55B6DD9-A4E2-49F4-B30C-D0FA0EC6D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4" y="308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4" name="Line 138">
                <a:extLst>
                  <a:ext uri="{FF2B5EF4-FFF2-40B4-BE49-F238E27FC236}">
                    <a16:creationId xmlns:a16="http://schemas.microsoft.com/office/drawing/2014/main" id="{AAE81A72-C007-42A1-9440-9BE240D72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54" y="308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5" name="Line 139">
                <a:extLst>
                  <a:ext uri="{FF2B5EF4-FFF2-40B4-BE49-F238E27FC236}">
                    <a16:creationId xmlns:a16="http://schemas.microsoft.com/office/drawing/2014/main" id="{29FAC375-0D3A-422D-BECD-7EF3E8B23C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6" y="306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6" name="Line 140">
                <a:extLst>
                  <a:ext uri="{FF2B5EF4-FFF2-40B4-BE49-F238E27FC236}">
                    <a16:creationId xmlns:a16="http://schemas.microsoft.com/office/drawing/2014/main" id="{7B352874-5541-4028-8E5F-C319B35DD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6" y="306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7" name="Line 141">
                <a:extLst>
                  <a:ext uri="{FF2B5EF4-FFF2-40B4-BE49-F238E27FC236}">
                    <a16:creationId xmlns:a16="http://schemas.microsoft.com/office/drawing/2014/main" id="{018EA280-1330-41EB-AF6E-2A7FBC64E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32" y="305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8" name="Line 142">
                <a:extLst>
                  <a:ext uri="{FF2B5EF4-FFF2-40B4-BE49-F238E27FC236}">
                    <a16:creationId xmlns:a16="http://schemas.microsoft.com/office/drawing/2014/main" id="{8013FFA4-B9F9-4179-ADF0-6ABEEC4B1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2" y="305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9" name="Line 143">
                <a:extLst>
                  <a:ext uri="{FF2B5EF4-FFF2-40B4-BE49-F238E27FC236}">
                    <a16:creationId xmlns:a16="http://schemas.microsoft.com/office/drawing/2014/main" id="{008A5995-6224-4585-930B-465AC37BA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8" y="297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0" name="Line 144">
                <a:extLst>
                  <a:ext uri="{FF2B5EF4-FFF2-40B4-BE49-F238E27FC236}">
                    <a16:creationId xmlns:a16="http://schemas.microsoft.com/office/drawing/2014/main" id="{CB24BF72-F4F3-4BBC-8B64-6E260D3F4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8" y="297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1" name="Line 145">
                <a:extLst>
                  <a:ext uri="{FF2B5EF4-FFF2-40B4-BE49-F238E27FC236}">
                    <a16:creationId xmlns:a16="http://schemas.microsoft.com/office/drawing/2014/main" id="{39AC152A-1BC0-4A97-93D0-80470646C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4" y="290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2" name="Line 146">
                <a:extLst>
                  <a:ext uri="{FF2B5EF4-FFF2-40B4-BE49-F238E27FC236}">
                    <a16:creationId xmlns:a16="http://schemas.microsoft.com/office/drawing/2014/main" id="{320C96A2-CE16-4D1B-96EC-5D66C025E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4" y="290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3" name="Line 147">
                <a:extLst>
                  <a:ext uri="{FF2B5EF4-FFF2-40B4-BE49-F238E27FC236}">
                    <a16:creationId xmlns:a16="http://schemas.microsoft.com/office/drawing/2014/main" id="{84537EF1-EEB5-433B-947B-5A4EA9B7F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0" y="286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4" name="Line 148">
                <a:extLst>
                  <a:ext uri="{FF2B5EF4-FFF2-40B4-BE49-F238E27FC236}">
                    <a16:creationId xmlns:a16="http://schemas.microsoft.com/office/drawing/2014/main" id="{11D329D1-200C-4911-BC6B-E776C0BBAE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0" y="286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5" name="Line 149">
                <a:extLst>
                  <a:ext uri="{FF2B5EF4-FFF2-40B4-BE49-F238E27FC236}">
                    <a16:creationId xmlns:a16="http://schemas.microsoft.com/office/drawing/2014/main" id="{8BA33106-24E4-4B18-AAF7-A5B4658BED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6" y="2804"/>
                <a:ext cx="37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6" name="Line 150">
                <a:extLst>
                  <a:ext uri="{FF2B5EF4-FFF2-40B4-BE49-F238E27FC236}">
                    <a16:creationId xmlns:a16="http://schemas.microsoft.com/office/drawing/2014/main" id="{AFEBF7E1-87AD-45A2-8769-1449D62B7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6" y="2804"/>
                <a:ext cx="37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7" name="Line 151">
                <a:extLst>
                  <a:ext uri="{FF2B5EF4-FFF2-40B4-BE49-F238E27FC236}">
                    <a16:creationId xmlns:a16="http://schemas.microsoft.com/office/drawing/2014/main" id="{2B27A99F-EBF5-4DB2-AFEA-F865E548E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9" y="28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8" name="Line 152">
                <a:extLst>
                  <a:ext uri="{FF2B5EF4-FFF2-40B4-BE49-F238E27FC236}">
                    <a16:creationId xmlns:a16="http://schemas.microsoft.com/office/drawing/2014/main" id="{DF743283-8C37-45A9-8066-EAB7C45246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9" y="28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9" name="Line 153">
                <a:extLst>
                  <a:ext uri="{FF2B5EF4-FFF2-40B4-BE49-F238E27FC236}">
                    <a16:creationId xmlns:a16="http://schemas.microsoft.com/office/drawing/2014/main" id="{867D9F01-CC0A-4627-A593-A6FF0FAFBA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5" y="302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0" name="Line 154">
                <a:extLst>
                  <a:ext uri="{FF2B5EF4-FFF2-40B4-BE49-F238E27FC236}">
                    <a16:creationId xmlns:a16="http://schemas.microsoft.com/office/drawing/2014/main" id="{F950E2CF-2A87-472A-A676-199DA25B6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55" y="302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1" name="Line 155">
                <a:extLst>
                  <a:ext uri="{FF2B5EF4-FFF2-40B4-BE49-F238E27FC236}">
                    <a16:creationId xmlns:a16="http://schemas.microsoft.com/office/drawing/2014/main" id="{00C83911-089C-4FE1-B5F2-B640A80A2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1" y="324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2" name="Line 156">
                <a:extLst>
                  <a:ext uri="{FF2B5EF4-FFF2-40B4-BE49-F238E27FC236}">
                    <a16:creationId xmlns:a16="http://schemas.microsoft.com/office/drawing/2014/main" id="{2D676BE0-8D78-4B53-91B3-CDE6A90B92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1" y="324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3" name="Line 157">
                <a:extLst>
                  <a:ext uri="{FF2B5EF4-FFF2-40B4-BE49-F238E27FC236}">
                    <a16:creationId xmlns:a16="http://schemas.microsoft.com/office/drawing/2014/main" id="{326A09A1-BCCA-4ADE-912C-2D81B7B9A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" y="28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4" name="Line 158">
                <a:extLst>
                  <a:ext uri="{FF2B5EF4-FFF2-40B4-BE49-F238E27FC236}">
                    <a16:creationId xmlns:a16="http://schemas.microsoft.com/office/drawing/2014/main" id="{F94A2A24-9264-4579-9D79-82186786E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" y="28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5" name="Line 159">
                <a:extLst>
                  <a:ext uri="{FF2B5EF4-FFF2-40B4-BE49-F238E27FC236}">
                    <a16:creationId xmlns:a16="http://schemas.microsoft.com/office/drawing/2014/main" id="{92868D05-EDDB-4D2F-8226-0C803CCB50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" y="27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6" name="Line 160">
                <a:extLst>
                  <a:ext uri="{FF2B5EF4-FFF2-40B4-BE49-F238E27FC236}">
                    <a16:creationId xmlns:a16="http://schemas.microsoft.com/office/drawing/2014/main" id="{EFF4600B-2FE0-4AE9-B5CD-347F348D7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" y="27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7" name="Line 161">
                <a:extLst>
                  <a:ext uri="{FF2B5EF4-FFF2-40B4-BE49-F238E27FC236}">
                    <a16:creationId xmlns:a16="http://schemas.microsoft.com/office/drawing/2014/main" id="{96959328-39E9-40FA-832A-310182C088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" y="281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8" name="Line 162">
                <a:extLst>
                  <a:ext uri="{FF2B5EF4-FFF2-40B4-BE49-F238E27FC236}">
                    <a16:creationId xmlns:a16="http://schemas.microsoft.com/office/drawing/2014/main" id="{13ACB527-A420-4D42-8FA3-29144911C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9" y="281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9" name="Line 163">
                <a:extLst>
                  <a:ext uri="{FF2B5EF4-FFF2-40B4-BE49-F238E27FC236}">
                    <a16:creationId xmlns:a16="http://schemas.microsoft.com/office/drawing/2014/main" id="{C44C55A6-29FF-4E37-8D72-F9AD0BF59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" y="2876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0" name="Line 164">
                <a:extLst>
                  <a:ext uri="{FF2B5EF4-FFF2-40B4-BE49-F238E27FC236}">
                    <a16:creationId xmlns:a16="http://schemas.microsoft.com/office/drawing/2014/main" id="{504913B2-9E88-4849-9776-4164EA91D2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" y="2876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1" name="Line 165">
                <a:extLst>
                  <a:ext uri="{FF2B5EF4-FFF2-40B4-BE49-F238E27FC236}">
                    <a16:creationId xmlns:a16="http://schemas.microsoft.com/office/drawing/2014/main" id="{1FB1E099-ED45-4911-A04D-534BCCBDB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" y="26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2" name="Line 166">
                <a:extLst>
                  <a:ext uri="{FF2B5EF4-FFF2-40B4-BE49-F238E27FC236}">
                    <a16:creationId xmlns:a16="http://schemas.microsoft.com/office/drawing/2014/main" id="{2408E8A7-93ED-4879-BBCF-2053DCFA17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" y="26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3" name="Line 167">
                <a:extLst>
                  <a:ext uri="{FF2B5EF4-FFF2-40B4-BE49-F238E27FC236}">
                    <a16:creationId xmlns:a16="http://schemas.microsoft.com/office/drawing/2014/main" id="{6E408AF6-1C0F-4AEF-86C6-7735FEBB8C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8" y="28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4" name="Line 168">
                <a:extLst>
                  <a:ext uri="{FF2B5EF4-FFF2-40B4-BE49-F238E27FC236}">
                    <a16:creationId xmlns:a16="http://schemas.microsoft.com/office/drawing/2014/main" id="{EC3DDC5C-8352-4A62-AFB3-FB71C6696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" y="28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5" name="Line 169">
                <a:extLst>
                  <a:ext uri="{FF2B5EF4-FFF2-40B4-BE49-F238E27FC236}">
                    <a16:creationId xmlns:a16="http://schemas.microsoft.com/office/drawing/2014/main" id="{B14767B1-57F4-4013-BB19-B7B14D881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4" y="269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6" name="Line 170">
                <a:extLst>
                  <a:ext uri="{FF2B5EF4-FFF2-40B4-BE49-F238E27FC236}">
                    <a16:creationId xmlns:a16="http://schemas.microsoft.com/office/drawing/2014/main" id="{A1DDFBBC-59B0-4228-959A-4F895247F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" y="269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7" name="Line 171">
                <a:extLst>
                  <a:ext uri="{FF2B5EF4-FFF2-40B4-BE49-F238E27FC236}">
                    <a16:creationId xmlns:a16="http://schemas.microsoft.com/office/drawing/2014/main" id="{1CB88C50-84C0-4949-8A2D-FE77EDC9B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" y="28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8" name="Line 172">
                <a:extLst>
                  <a:ext uri="{FF2B5EF4-FFF2-40B4-BE49-F238E27FC236}">
                    <a16:creationId xmlns:a16="http://schemas.microsoft.com/office/drawing/2014/main" id="{789BE080-739C-4245-8E94-B3C5B1799D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" y="28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9" name="Line 173">
                <a:extLst>
                  <a:ext uri="{FF2B5EF4-FFF2-40B4-BE49-F238E27FC236}">
                    <a16:creationId xmlns:a16="http://schemas.microsoft.com/office/drawing/2014/main" id="{221BFC90-455C-40B0-910B-3AA27BB97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6" y="273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0" name="Line 174">
                <a:extLst>
                  <a:ext uri="{FF2B5EF4-FFF2-40B4-BE49-F238E27FC236}">
                    <a16:creationId xmlns:a16="http://schemas.microsoft.com/office/drawing/2014/main" id="{DE89F185-F931-43E9-A90C-4B2272C44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" y="273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1" name="Line 175">
                <a:extLst>
                  <a:ext uri="{FF2B5EF4-FFF2-40B4-BE49-F238E27FC236}">
                    <a16:creationId xmlns:a16="http://schemas.microsoft.com/office/drawing/2014/main" id="{4EAFF6C6-B21A-4CBF-B321-D00B045F58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" y="269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2" name="Line 176">
                <a:extLst>
                  <a:ext uri="{FF2B5EF4-FFF2-40B4-BE49-F238E27FC236}">
                    <a16:creationId xmlns:a16="http://schemas.microsoft.com/office/drawing/2014/main" id="{0C47CDA9-3F91-413F-A628-802FF43C4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" y="269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3" name="Line 177">
                <a:extLst>
                  <a:ext uri="{FF2B5EF4-FFF2-40B4-BE49-F238E27FC236}">
                    <a16:creationId xmlns:a16="http://schemas.microsoft.com/office/drawing/2014/main" id="{89655D95-0E17-49F9-9D33-3CD5831C9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8" y="26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4" name="Line 178">
                <a:extLst>
                  <a:ext uri="{FF2B5EF4-FFF2-40B4-BE49-F238E27FC236}">
                    <a16:creationId xmlns:a16="http://schemas.microsoft.com/office/drawing/2014/main" id="{EFF731F6-9BC4-4115-AFD6-009EC91E6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" y="26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5" name="Line 179">
                <a:extLst>
                  <a:ext uri="{FF2B5EF4-FFF2-40B4-BE49-F238E27FC236}">
                    <a16:creationId xmlns:a16="http://schemas.microsoft.com/office/drawing/2014/main" id="{0A7E534D-B8C4-425E-9910-DCF15EF3F0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" y="266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6" name="Line 180">
                <a:extLst>
                  <a:ext uri="{FF2B5EF4-FFF2-40B4-BE49-F238E27FC236}">
                    <a16:creationId xmlns:a16="http://schemas.microsoft.com/office/drawing/2014/main" id="{3FABC5A6-24A2-401A-94C9-9951CFBF9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" y="266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7" name="Line 181">
                <a:extLst>
                  <a:ext uri="{FF2B5EF4-FFF2-40B4-BE49-F238E27FC236}">
                    <a16:creationId xmlns:a16="http://schemas.microsoft.com/office/drawing/2014/main" id="{7388009A-E87B-46DA-B71E-00A5A9F05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0" y="267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8" name="Line 182">
                <a:extLst>
                  <a:ext uri="{FF2B5EF4-FFF2-40B4-BE49-F238E27FC236}">
                    <a16:creationId xmlns:a16="http://schemas.microsoft.com/office/drawing/2014/main" id="{DC3B390A-2C2F-4F94-9789-08AF9DF4B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" y="267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9" name="Line 183">
                <a:extLst>
                  <a:ext uri="{FF2B5EF4-FFF2-40B4-BE49-F238E27FC236}">
                    <a16:creationId xmlns:a16="http://schemas.microsoft.com/office/drawing/2014/main" id="{9B04BE04-D447-4DEE-9971-46BCBC54F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2" y="24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0" name="Line 184">
                <a:extLst>
                  <a:ext uri="{FF2B5EF4-FFF2-40B4-BE49-F238E27FC236}">
                    <a16:creationId xmlns:a16="http://schemas.microsoft.com/office/drawing/2014/main" id="{0B513AE7-4A1E-41BF-839D-C2EBE9282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2" y="24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1" name="Line 185">
                <a:extLst>
                  <a:ext uri="{FF2B5EF4-FFF2-40B4-BE49-F238E27FC236}">
                    <a16:creationId xmlns:a16="http://schemas.microsoft.com/office/drawing/2014/main" id="{727B6034-4380-4C48-B1A2-B9E708E3A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246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2" name="Line 186">
                <a:extLst>
                  <a:ext uri="{FF2B5EF4-FFF2-40B4-BE49-F238E27FC236}">
                    <a16:creationId xmlns:a16="http://schemas.microsoft.com/office/drawing/2014/main" id="{8FA86C83-595E-413D-A899-9629F9456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8" y="246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3" name="Line 187">
                <a:extLst>
                  <a:ext uri="{FF2B5EF4-FFF2-40B4-BE49-F238E27FC236}">
                    <a16:creationId xmlns:a16="http://schemas.microsoft.com/office/drawing/2014/main" id="{64774081-3074-471E-B3D3-FEBB9B379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" y="278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4" name="Line 188">
                <a:extLst>
                  <a:ext uri="{FF2B5EF4-FFF2-40B4-BE49-F238E27FC236}">
                    <a16:creationId xmlns:a16="http://schemas.microsoft.com/office/drawing/2014/main" id="{4CFB1267-9CB0-43B0-8D11-D203BE267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4" y="278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5" name="Line 189">
                <a:extLst>
                  <a:ext uri="{FF2B5EF4-FFF2-40B4-BE49-F238E27FC236}">
                    <a16:creationId xmlns:a16="http://schemas.microsoft.com/office/drawing/2014/main" id="{49BF44AD-4DA4-4D0E-96ED-991F768ED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0" y="2978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6" name="Line 190">
                <a:extLst>
                  <a:ext uri="{FF2B5EF4-FFF2-40B4-BE49-F238E27FC236}">
                    <a16:creationId xmlns:a16="http://schemas.microsoft.com/office/drawing/2014/main" id="{44A5FF9E-82D9-4C6E-8A78-A8F78FB97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" y="2978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7" name="Line 191">
                <a:extLst>
                  <a:ext uri="{FF2B5EF4-FFF2-40B4-BE49-F238E27FC236}">
                    <a16:creationId xmlns:a16="http://schemas.microsoft.com/office/drawing/2014/main" id="{A6CF6565-CD26-4EFF-BBE1-3E356C07DD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7" y="314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8" name="Line 192">
                <a:extLst>
                  <a:ext uri="{FF2B5EF4-FFF2-40B4-BE49-F238E27FC236}">
                    <a16:creationId xmlns:a16="http://schemas.microsoft.com/office/drawing/2014/main" id="{CFAEF586-9FD0-4BAA-B5B5-6F0290B44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7" y="314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9" name="Line 193">
                <a:extLst>
                  <a:ext uri="{FF2B5EF4-FFF2-40B4-BE49-F238E27FC236}">
                    <a16:creationId xmlns:a16="http://schemas.microsoft.com/office/drawing/2014/main" id="{A35267E7-3FB3-419D-8F68-EB05D5A52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" y="321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0" name="Line 194">
                <a:extLst>
                  <a:ext uri="{FF2B5EF4-FFF2-40B4-BE49-F238E27FC236}">
                    <a16:creationId xmlns:a16="http://schemas.microsoft.com/office/drawing/2014/main" id="{8DA3EB80-0F6C-4D3D-BAEC-014ABC805D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321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1" name="Line 195">
                <a:extLst>
                  <a:ext uri="{FF2B5EF4-FFF2-40B4-BE49-F238E27FC236}">
                    <a16:creationId xmlns:a16="http://schemas.microsoft.com/office/drawing/2014/main" id="{D9A2AE70-9E26-4076-A5D8-3BB6A57CB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9" y="33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2" name="Line 196">
                <a:extLst>
                  <a:ext uri="{FF2B5EF4-FFF2-40B4-BE49-F238E27FC236}">
                    <a16:creationId xmlns:a16="http://schemas.microsoft.com/office/drawing/2014/main" id="{FAE1033F-798A-4F57-9AB8-D429C42153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9" y="33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3" name="Line 197">
                <a:extLst>
                  <a:ext uri="{FF2B5EF4-FFF2-40B4-BE49-F238E27FC236}">
                    <a16:creationId xmlns:a16="http://schemas.microsoft.com/office/drawing/2014/main" id="{2AD2FB19-B980-4512-B66D-82F3C1D17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" y="334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4" name="Line 198">
                <a:extLst>
                  <a:ext uri="{FF2B5EF4-FFF2-40B4-BE49-F238E27FC236}">
                    <a16:creationId xmlns:a16="http://schemas.microsoft.com/office/drawing/2014/main" id="{6B33810A-B71D-4789-871D-4F89977EA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5" y="334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5" name="Line 199">
                <a:extLst>
                  <a:ext uri="{FF2B5EF4-FFF2-40B4-BE49-F238E27FC236}">
                    <a16:creationId xmlns:a16="http://schemas.microsoft.com/office/drawing/2014/main" id="{66E20508-1414-42AE-AB2C-9C39B55D2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1" y="345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6" name="Line 200">
                <a:extLst>
                  <a:ext uri="{FF2B5EF4-FFF2-40B4-BE49-F238E27FC236}">
                    <a16:creationId xmlns:a16="http://schemas.microsoft.com/office/drawing/2014/main" id="{E86A7655-1B1F-445D-90AB-CC6E316E4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" y="345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7" name="Line 201">
                <a:extLst>
                  <a:ext uri="{FF2B5EF4-FFF2-40B4-BE49-F238E27FC236}">
                    <a16:creationId xmlns:a16="http://schemas.microsoft.com/office/drawing/2014/main" id="{C6A29D8C-9AE4-4768-86AA-391E29470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" y="33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8" name="Line 202">
                <a:extLst>
                  <a:ext uri="{FF2B5EF4-FFF2-40B4-BE49-F238E27FC236}">
                    <a16:creationId xmlns:a16="http://schemas.microsoft.com/office/drawing/2014/main" id="{1DD818ED-162F-4324-9E05-DA8051006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" y="33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9" name="Line 203">
                <a:extLst>
                  <a:ext uri="{FF2B5EF4-FFF2-40B4-BE49-F238E27FC236}">
                    <a16:creationId xmlns:a16="http://schemas.microsoft.com/office/drawing/2014/main" id="{E6709F37-A883-4BF2-AA8E-34252DAEB5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3" y="349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50" name="Line 204">
                <a:extLst>
                  <a:ext uri="{FF2B5EF4-FFF2-40B4-BE49-F238E27FC236}">
                    <a16:creationId xmlns:a16="http://schemas.microsoft.com/office/drawing/2014/main" id="{328E869E-8132-4488-849B-C49E54096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" y="349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451" name="Line 206">
              <a:extLst>
                <a:ext uri="{FF2B5EF4-FFF2-40B4-BE49-F238E27FC236}">
                  <a16:creationId xmlns:a16="http://schemas.microsoft.com/office/drawing/2014/main" id="{CEFA8E86-E818-4C72-AE08-95596E44A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9" y="3550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2" name="Line 207">
              <a:extLst>
                <a:ext uri="{FF2B5EF4-FFF2-40B4-BE49-F238E27FC236}">
                  <a16:creationId xmlns:a16="http://schemas.microsoft.com/office/drawing/2014/main" id="{3DE704A6-6698-4AB4-841C-5A7EB11B0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9" y="3550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5" name="Line 208">
              <a:extLst>
                <a:ext uri="{FF2B5EF4-FFF2-40B4-BE49-F238E27FC236}">
                  <a16:creationId xmlns:a16="http://schemas.microsoft.com/office/drawing/2014/main" id="{B472FF2D-E370-4543-ADF5-C6A1278B0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5" y="3315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6" name="Line 209">
              <a:extLst>
                <a:ext uri="{FF2B5EF4-FFF2-40B4-BE49-F238E27FC236}">
                  <a16:creationId xmlns:a16="http://schemas.microsoft.com/office/drawing/2014/main" id="{CA66E321-DCEF-422E-825A-1882B46F2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5" y="3315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7" name="Line 210">
              <a:extLst>
                <a:ext uri="{FF2B5EF4-FFF2-40B4-BE49-F238E27FC236}">
                  <a16:creationId xmlns:a16="http://schemas.microsoft.com/office/drawing/2014/main" id="{49F47651-4EE9-43B7-90C8-B96EEBF6E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1" y="3538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8" name="Line 211">
              <a:extLst>
                <a:ext uri="{FF2B5EF4-FFF2-40B4-BE49-F238E27FC236}">
                  <a16:creationId xmlns:a16="http://schemas.microsoft.com/office/drawing/2014/main" id="{EC5175EE-1463-471C-B449-0BADE25B6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1" y="3538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9" name="Line 212">
              <a:extLst>
                <a:ext uri="{FF2B5EF4-FFF2-40B4-BE49-F238E27FC236}">
                  <a16:creationId xmlns:a16="http://schemas.microsoft.com/office/drawing/2014/main" id="{6A9808DE-F77C-4EB6-A318-9976804D3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7" y="3610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0" name="Line 213">
              <a:extLst>
                <a:ext uri="{FF2B5EF4-FFF2-40B4-BE49-F238E27FC236}">
                  <a16:creationId xmlns:a16="http://schemas.microsoft.com/office/drawing/2014/main" id="{5C3390A7-B6EF-4E64-8B64-5637C0F34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7" y="3610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1" name="Line 214">
              <a:extLst>
                <a:ext uri="{FF2B5EF4-FFF2-40B4-BE49-F238E27FC236}">
                  <a16:creationId xmlns:a16="http://schemas.microsoft.com/office/drawing/2014/main" id="{9040C3F8-ACC7-4282-899F-A5752FCAA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3" y="3514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2" name="Line 215">
              <a:extLst>
                <a:ext uri="{FF2B5EF4-FFF2-40B4-BE49-F238E27FC236}">
                  <a16:creationId xmlns:a16="http://schemas.microsoft.com/office/drawing/2014/main" id="{388EC64F-7E92-4055-9742-A424D614B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3" y="3514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3" name="Line 216">
              <a:extLst>
                <a:ext uri="{FF2B5EF4-FFF2-40B4-BE49-F238E27FC236}">
                  <a16:creationId xmlns:a16="http://schemas.microsoft.com/office/drawing/2014/main" id="{07132A48-AB24-4435-A42E-C34DCBB13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9" y="3411"/>
              <a:ext cx="37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4" name="Line 217">
              <a:extLst>
                <a:ext uri="{FF2B5EF4-FFF2-40B4-BE49-F238E27FC236}">
                  <a16:creationId xmlns:a16="http://schemas.microsoft.com/office/drawing/2014/main" id="{E5644A39-DEE6-456C-9FA8-8D0751E9D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9" y="3411"/>
              <a:ext cx="37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5" name="Line 218">
              <a:extLst>
                <a:ext uri="{FF2B5EF4-FFF2-40B4-BE49-F238E27FC236}">
                  <a16:creationId xmlns:a16="http://schemas.microsoft.com/office/drawing/2014/main" id="{5FF0CA92-7052-408A-9AEB-29DBE4E7D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6" y="3279"/>
              <a:ext cx="36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6" name="Line 219">
              <a:extLst>
                <a:ext uri="{FF2B5EF4-FFF2-40B4-BE49-F238E27FC236}">
                  <a16:creationId xmlns:a16="http://schemas.microsoft.com/office/drawing/2014/main" id="{D442DDEF-BC26-409C-BB7E-D310D324F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" y="3279"/>
              <a:ext cx="36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7" name="Line 220">
              <a:extLst>
                <a:ext uri="{FF2B5EF4-FFF2-40B4-BE49-F238E27FC236}">
                  <a16:creationId xmlns:a16="http://schemas.microsoft.com/office/drawing/2014/main" id="{E80FA559-3984-41D7-A07C-3FE11F4AB1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88" y="3261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8" name="Line 221">
              <a:extLst>
                <a:ext uri="{FF2B5EF4-FFF2-40B4-BE49-F238E27FC236}">
                  <a16:creationId xmlns:a16="http://schemas.microsoft.com/office/drawing/2014/main" id="{9EBDFC65-BC5C-4400-A904-24F2045EA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3261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9" name="Line 222">
              <a:extLst>
                <a:ext uri="{FF2B5EF4-FFF2-40B4-BE49-F238E27FC236}">
                  <a16:creationId xmlns:a16="http://schemas.microsoft.com/office/drawing/2014/main" id="{229FBA32-E4A8-4028-98F1-8A902D2E5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4" y="2684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0" name="Line 223">
              <a:extLst>
                <a:ext uri="{FF2B5EF4-FFF2-40B4-BE49-F238E27FC236}">
                  <a16:creationId xmlns:a16="http://schemas.microsoft.com/office/drawing/2014/main" id="{3DB7BA66-78AD-4568-B128-CD531ED617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4" y="2684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1" name="Line 224">
              <a:extLst>
                <a:ext uri="{FF2B5EF4-FFF2-40B4-BE49-F238E27FC236}">
                  <a16:creationId xmlns:a16="http://schemas.microsoft.com/office/drawing/2014/main" id="{1B55E41C-D67E-4D8C-A40A-69E6BBC65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60" y="3243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" name="Line 225">
              <a:extLst>
                <a:ext uri="{FF2B5EF4-FFF2-40B4-BE49-F238E27FC236}">
                  <a16:creationId xmlns:a16="http://schemas.microsoft.com/office/drawing/2014/main" id="{276EB472-DF3D-45A3-BE18-999C49557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0" y="3243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" name="Line 226">
              <a:extLst>
                <a:ext uri="{FF2B5EF4-FFF2-40B4-BE49-F238E27FC236}">
                  <a16:creationId xmlns:a16="http://schemas.microsoft.com/office/drawing/2014/main" id="{0F5CA5B4-6140-48EC-8976-98F2768D6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" y="3483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" name="Line 227">
              <a:extLst>
                <a:ext uri="{FF2B5EF4-FFF2-40B4-BE49-F238E27FC236}">
                  <a16:creationId xmlns:a16="http://schemas.microsoft.com/office/drawing/2014/main" id="{E4CE2F06-3001-4B75-81F6-F025C20C5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6" y="3483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" name="Line 228">
              <a:extLst>
                <a:ext uri="{FF2B5EF4-FFF2-40B4-BE49-F238E27FC236}">
                  <a16:creationId xmlns:a16="http://schemas.microsoft.com/office/drawing/2014/main" id="{EF028F9E-033E-451A-AC4D-C5C9C3F1B7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2" y="345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6" name="Line 229">
              <a:extLst>
                <a:ext uri="{FF2B5EF4-FFF2-40B4-BE49-F238E27FC236}">
                  <a16:creationId xmlns:a16="http://schemas.microsoft.com/office/drawing/2014/main" id="{92A44AF9-00A2-46EC-A620-BB5FC35B1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2" y="345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7" name="Line 230">
              <a:extLst>
                <a:ext uri="{FF2B5EF4-FFF2-40B4-BE49-F238E27FC236}">
                  <a16:creationId xmlns:a16="http://schemas.microsoft.com/office/drawing/2014/main" id="{05639A9E-3406-468A-85A7-5BF517B79A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8" y="3363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8" name="Line 231">
              <a:extLst>
                <a:ext uri="{FF2B5EF4-FFF2-40B4-BE49-F238E27FC236}">
                  <a16:creationId xmlns:a16="http://schemas.microsoft.com/office/drawing/2014/main" id="{B1CC21D5-FA56-4F8F-9F66-56DB8D83F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8" y="3363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9" name="Line 232">
              <a:extLst>
                <a:ext uri="{FF2B5EF4-FFF2-40B4-BE49-F238E27FC236}">
                  <a16:creationId xmlns:a16="http://schemas.microsoft.com/office/drawing/2014/main" id="{226E51B2-3499-47CE-8F03-365C3DBAE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4" y="324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8" name="Line 233">
              <a:extLst>
                <a:ext uri="{FF2B5EF4-FFF2-40B4-BE49-F238E27FC236}">
                  <a16:creationId xmlns:a16="http://schemas.microsoft.com/office/drawing/2014/main" id="{78F3F691-3825-4E78-B0C8-E7A97E5D9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4" y="324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9" name="Line 234">
              <a:extLst>
                <a:ext uri="{FF2B5EF4-FFF2-40B4-BE49-F238E27FC236}">
                  <a16:creationId xmlns:a16="http://schemas.microsoft.com/office/drawing/2014/main" id="{B75EF859-B236-48A1-AA66-7B12B8A4B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0" y="3285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0" name="Line 235">
              <a:extLst>
                <a:ext uri="{FF2B5EF4-FFF2-40B4-BE49-F238E27FC236}">
                  <a16:creationId xmlns:a16="http://schemas.microsoft.com/office/drawing/2014/main" id="{A808E7F3-C0F1-4CAF-B558-75126ADCE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3285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1" name="Line 236">
              <a:extLst>
                <a:ext uri="{FF2B5EF4-FFF2-40B4-BE49-F238E27FC236}">
                  <a16:creationId xmlns:a16="http://schemas.microsoft.com/office/drawing/2014/main" id="{A4B085B9-02EE-4A43-9702-1B8E4AE6F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6" y="3237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2" name="Line 237">
              <a:extLst>
                <a:ext uri="{FF2B5EF4-FFF2-40B4-BE49-F238E27FC236}">
                  <a16:creationId xmlns:a16="http://schemas.microsoft.com/office/drawing/2014/main" id="{74FD9CD9-699C-4C48-AB66-97EE6F94D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6" y="3237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3" name="Line 238">
              <a:extLst>
                <a:ext uri="{FF2B5EF4-FFF2-40B4-BE49-F238E27FC236}">
                  <a16:creationId xmlns:a16="http://schemas.microsoft.com/office/drawing/2014/main" id="{8938C636-DBD8-4CCE-BAA9-B490CA3CCC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2" y="3273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4" name="Line 239">
              <a:extLst>
                <a:ext uri="{FF2B5EF4-FFF2-40B4-BE49-F238E27FC236}">
                  <a16:creationId xmlns:a16="http://schemas.microsoft.com/office/drawing/2014/main" id="{C6814E6C-6C34-4D06-8D1E-38B68AC5C7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2" y="3273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5" name="Line 240">
              <a:extLst>
                <a:ext uri="{FF2B5EF4-FFF2-40B4-BE49-F238E27FC236}">
                  <a16:creationId xmlns:a16="http://schemas.microsoft.com/office/drawing/2014/main" id="{4FC98E6D-D725-4234-BFB2-1ABCCD1F19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8" y="3207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6" name="Line 241">
              <a:extLst>
                <a:ext uri="{FF2B5EF4-FFF2-40B4-BE49-F238E27FC236}">
                  <a16:creationId xmlns:a16="http://schemas.microsoft.com/office/drawing/2014/main" id="{09781077-38BC-4564-9D21-79A9B18A5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8" y="3207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7" name="Line 242">
              <a:extLst>
                <a:ext uri="{FF2B5EF4-FFF2-40B4-BE49-F238E27FC236}">
                  <a16:creationId xmlns:a16="http://schemas.microsoft.com/office/drawing/2014/main" id="{35514013-00A8-4E11-B897-E0A4945FA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4" y="2978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8" name="Line 243">
              <a:extLst>
                <a:ext uri="{FF2B5EF4-FFF2-40B4-BE49-F238E27FC236}">
                  <a16:creationId xmlns:a16="http://schemas.microsoft.com/office/drawing/2014/main" id="{55001327-69B3-428A-9843-45D8877AD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4" y="2978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9" name="Line 244">
              <a:extLst>
                <a:ext uri="{FF2B5EF4-FFF2-40B4-BE49-F238E27FC236}">
                  <a16:creationId xmlns:a16="http://schemas.microsoft.com/office/drawing/2014/main" id="{A3C1981D-FBEF-42A3-956D-FDB19C708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0" y="2984"/>
              <a:ext cx="31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0" name="Line 245">
              <a:extLst>
                <a:ext uri="{FF2B5EF4-FFF2-40B4-BE49-F238E27FC236}">
                  <a16:creationId xmlns:a16="http://schemas.microsoft.com/office/drawing/2014/main" id="{7806DCA0-BD8F-4498-9069-AFDDC2C53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0" y="2984"/>
              <a:ext cx="31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1" name="Line 246">
              <a:extLst>
                <a:ext uri="{FF2B5EF4-FFF2-40B4-BE49-F238E27FC236}">
                  <a16:creationId xmlns:a16="http://schemas.microsoft.com/office/drawing/2014/main" id="{2499454F-2323-4803-826C-170E69831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7" y="2858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2" name="Line 247">
              <a:extLst>
                <a:ext uri="{FF2B5EF4-FFF2-40B4-BE49-F238E27FC236}">
                  <a16:creationId xmlns:a16="http://schemas.microsoft.com/office/drawing/2014/main" id="{A089654C-CFC0-4550-A594-03B9BBDBF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7" y="2858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3" name="Line 248">
              <a:extLst>
                <a:ext uri="{FF2B5EF4-FFF2-40B4-BE49-F238E27FC236}">
                  <a16:creationId xmlns:a16="http://schemas.microsoft.com/office/drawing/2014/main" id="{B481DA3A-53C4-456D-97C9-B3528C38B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3" y="2672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4" name="Line 249">
              <a:extLst>
                <a:ext uri="{FF2B5EF4-FFF2-40B4-BE49-F238E27FC236}">
                  <a16:creationId xmlns:a16="http://schemas.microsoft.com/office/drawing/2014/main" id="{0FB6BD69-FB32-4AEA-9561-B107314A7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3" y="2672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5" name="Line 250">
              <a:extLst>
                <a:ext uri="{FF2B5EF4-FFF2-40B4-BE49-F238E27FC236}">
                  <a16:creationId xmlns:a16="http://schemas.microsoft.com/office/drawing/2014/main" id="{CCD39FA2-D389-42F7-90ED-28CF09784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9" y="2558"/>
              <a:ext cx="36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6" name="Line 251">
              <a:extLst>
                <a:ext uri="{FF2B5EF4-FFF2-40B4-BE49-F238E27FC236}">
                  <a16:creationId xmlns:a16="http://schemas.microsoft.com/office/drawing/2014/main" id="{DDD296D9-2D6A-44BA-900C-F5B91EAB1E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9" y="2558"/>
              <a:ext cx="36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7" name="Line 252">
              <a:extLst>
                <a:ext uri="{FF2B5EF4-FFF2-40B4-BE49-F238E27FC236}">
                  <a16:creationId xmlns:a16="http://schemas.microsoft.com/office/drawing/2014/main" id="{311536F6-1367-4633-9694-F0E163C6F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5" y="2269"/>
              <a:ext cx="36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8" name="Line 253">
              <a:extLst>
                <a:ext uri="{FF2B5EF4-FFF2-40B4-BE49-F238E27FC236}">
                  <a16:creationId xmlns:a16="http://schemas.microsoft.com/office/drawing/2014/main" id="{084675C2-E649-4974-BF69-070F78CE7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5" y="2269"/>
              <a:ext cx="36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9" name="Line 254">
              <a:extLst>
                <a:ext uri="{FF2B5EF4-FFF2-40B4-BE49-F238E27FC236}">
                  <a16:creationId xmlns:a16="http://schemas.microsoft.com/office/drawing/2014/main" id="{FBB1F313-D65D-4D5B-A0FA-1CFC9D3025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1" y="1920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0" name="Line 255">
              <a:extLst>
                <a:ext uri="{FF2B5EF4-FFF2-40B4-BE49-F238E27FC236}">
                  <a16:creationId xmlns:a16="http://schemas.microsoft.com/office/drawing/2014/main" id="{EE03FAA0-CDB1-4384-A714-D4C66A2BE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1" y="1920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1" name="Line 256">
              <a:extLst>
                <a:ext uri="{FF2B5EF4-FFF2-40B4-BE49-F238E27FC236}">
                  <a16:creationId xmlns:a16="http://schemas.microsoft.com/office/drawing/2014/main" id="{67378C52-30A9-41F6-ACD0-EF146B4927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3" y="1577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2" name="Line 257">
              <a:extLst>
                <a:ext uri="{FF2B5EF4-FFF2-40B4-BE49-F238E27FC236}">
                  <a16:creationId xmlns:a16="http://schemas.microsoft.com/office/drawing/2014/main" id="{8C7B60A4-5615-4A9F-B6F8-C5FC9330D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3" y="1577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3" name="Line 258">
              <a:extLst>
                <a:ext uri="{FF2B5EF4-FFF2-40B4-BE49-F238E27FC236}">
                  <a16:creationId xmlns:a16="http://schemas.microsoft.com/office/drawing/2014/main" id="{33118835-07B1-4F7B-9ED2-EE5E8186B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9" y="137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4" name="Line 259">
              <a:extLst>
                <a:ext uri="{FF2B5EF4-FFF2-40B4-BE49-F238E27FC236}">
                  <a16:creationId xmlns:a16="http://schemas.microsoft.com/office/drawing/2014/main" id="{BC26E9BC-4C63-48EF-BED4-A3FF0F5D1C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9" y="137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5" name="Line 260">
              <a:extLst>
                <a:ext uri="{FF2B5EF4-FFF2-40B4-BE49-F238E27FC236}">
                  <a16:creationId xmlns:a16="http://schemas.microsoft.com/office/drawing/2014/main" id="{8131B472-2484-4833-AF4A-6119A6697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5" y="118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6" name="Line 261">
              <a:extLst>
                <a:ext uri="{FF2B5EF4-FFF2-40B4-BE49-F238E27FC236}">
                  <a16:creationId xmlns:a16="http://schemas.microsoft.com/office/drawing/2014/main" id="{8621F0D7-E93D-45C8-B30C-42A4EE2BA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5" y="118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7" name="Line 262">
              <a:extLst>
                <a:ext uri="{FF2B5EF4-FFF2-40B4-BE49-F238E27FC236}">
                  <a16:creationId xmlns:a16="http://schemas.microsoft.com/office/drawing/2014/main" id="{6349C8F8-78CE-4F2F-8773-1829AD4DFF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1" y="121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8" name="Line 263">
              <a:extLst>
                <a:ext uri="{FF2B5EF4-FFF2-40B4-BE49-F238E27FC236}">
                  <a16:creationId xmlns:a16="http://schemas.microsoft.com/office/drawing/2014/main" id="{0067C805-A129-4CC2-AB2C-C15A6A3C7A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1" y="121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9" name="Line 264">
              <a:extLst>
                <a:ext uri="{FF2B5EF4-FFF2-40B4-BE49-F238E27FC236}">
                  <a16:creationId xmlns:a16="http://schemas.microsoft.com/office/drawing/2014/main" id="{8E40C5D5-394F-4907-B312-5D6A7D299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7" y="1355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0" name="Line 265">
              <a:extLst>
                <a:ext uri="{FF2B5EF4-FFF2-40B4-BE49-F238E27FC236}">
                  <a16:creationId xmlns:a16="http://schemas.microsoft.com/office/drawing/2014/main" id="{7158CB59-A43D-4895-B63C-735835F0C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7" y="1355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1" name="Line 266">
              <a:extLst>
                <a:ext uri="{FF2B5EF4-FFF2-40B4-BE49-F238E27FC236}">
                  <a16:creationId xmlns:a16="http://schemas.microsoft.com/office/drawing/2014/main" id="{9222807F-0F8E-44FD-B919-E1D216C8B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3" y="1445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2" name="Line 267">
              <a:extLst>
                <a:ext uri="{FF2B5EF4-FFF2-40B4-BE49-F238E27FC236}">
                  <a16:creationId xmlns:a16="http://schemas.microsoft.com/office/drawing/2014/main" id="{FDC47764-C94B-4FA5-A8BF-01A48DAC4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3" y="1445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3" name="Line 268">
              <a:extLst>
                <a:ext uri="{FF2B5EF4-FFF2-40B4-BE49-F238E27FC236}">
                  <a16:creationId xmlns:a16="http://schemas.microsoft.com/office/drawing/2014/main" id="{BF388599-567D-49B1-997A-D198878E43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9" y="1553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4" name="Line 269">
              <a:extLst>
                <a:ext uri="{FF2B5EF4-FFF2-40B4-BE49-F238E27FC236}">
                  <a16:creationId xmlns:a16="http://schemas.microsoft.com/office/drawing/2014/main" id="{E372CD05-26FF-4E76-917B-01E8C9C42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9" y="1553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5" name="Line 270">
              <a:extLst>
                <a:ext uri="{FF2B5EF4-FFF2-40B4-BE49-F238E27FC236}">
                  <a16:creationId xmlns:a16="http://schemas.microsoft.com/office/drawing/2014/main" id="{0EA95827-044A-47EF-AA2A-65280EB0D5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1938"/>
              <a:ext cx="31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6" name="Line 271">
              <a:extLst>
                <a:ext uri="{FF2B5EF4-FFF2-40B4-BE49-F238E27FC236}">
                  <a16:creationId xmlns:a16="http://schemas.microsoft.com/office/drawing/2014/main" id="{5BAB88BD-2ADE-4626-8C7D-6864D6487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1938"/>
              <a:ext cx="31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7" name="Line 272">
              <a:extLst>
                <a:ext uri="{FF2B5EF4-FFF2-40B4-BE49-F238E27FC236}">
                  <a16:creationId xmlns:a16="http://schemas.microsoft.com/office/drawing/2014/main" id="{404D5187-3DD0-4ABB-8228-314B8BDC9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2" y="2179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8" name="Line 273">
              <a:extLst>
                <a:ext uri="{FF2B5EF4-FFF2-40B4-BE49-F238E27FC236}">
                  <a16:creationId xmlns:a16="http://schemas.microsoft.com/office/drawing/2014/main" id="{02E75422-2E73-46B6-907D-A37DFE0A2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179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9" name="Line 274">
              <a:extLst>
                <a:ext uri="{FF2B5EF4-FFF2-40B4-BE49-F238E27FC236}">
                  <a16:creationId xmlns:a16="http://schemas.microsoft.com/office/drawing/2014/main" id="{50E67F98-2A1C-4835-9861-E65C0365C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4" y="238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0" name="Line 275">
              <a:extLst>
                <a:ext uri="{FF2B5EF4-FFF2-40B4-BE49-F238E27FC236}">
                  <a16:creationId xmlns:a16="http://schemas.microsoft.com/office/drawing/2014/main" id="{3BD351FD-1FF1-4463-9C51-D7722E2EA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4" y="238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1" name="Line 276">
              <a:extLst>
                <a:ext uri="{FF2B5EF4-FFF2-40B4-BE49-F238E27FC236}">
                  <a16:creationId xmlns:a16="http://schemas.microsoft.com/office/drawing/2014/main" id="{B535E49B-48C2-4D9D-A6C0-1EB9C6534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0" y="2515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2" name="Line 277">
              <a:extLst>
                <a:ext uri="{FF2B5EF4-FFF2-40B4-BE49-F238E27FC236}">
                  <a16:creationId xmlns:a16="http://schemas.microsoft.com/office/drawing/2014/main" id="{F83D4C1C-B5EB-4A72-874A-D7AE3282E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0" y="2515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3" name="Line 278">
              <a:extLst>
                <a:ext uri="{FF2B5EF4-FFF2-40B4-BE49-F238E27FC236}">
                  <a16:creationId xmlns:a16="http://schemas.microsoft.com/office/drawing/2014/main" id="{24A4B6C9-9865-47D0-8C5C-FF8FDEC54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2912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4" name="Line 279">
              <a:extLst>
                <a:ext uri="{FF2B5EF4-FFF2-40B4-BE49-F238E27FC236}">
                  <a16:creationId xmlns:a16="http://schemas.microsoft.com/office/drawing/2014/main" id="{32E06F84-8E44-48A1-B762-73498E1E9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6" y="2912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5" name="Line 280">
              <a:extLst>
                <a:ext uri="{FF2B5EF4-FFF2-40B4-BE49-F238E27FC236}">
                  <a16:creationId xmlns:a16="http://schemas.microsoft.com/office/drawing/2014/main" id="{AF4911A9-F2A3-4B84-BB3F-DC2E21528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2" y="305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6" name="Line 281">
              <a:extLst>
                <a:ext uri="{FF2B5EF4-FFF2-40B4-BE49-F238E27FC236}">
                  <a16:creationId xmlns:a16="http://schemas.microsoft.com/office/drawing/2014/main" id="{114528A6-E979-4E84-9123-B2DCDF97C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2" y="305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7" name="Line 282">
              <a:extLst>
                <a:ext uri="{FF2B5EF4-FFF2-40B4-BE49-F238E27FC236}">
                  <a16:creationId xmlns:a16="http://schemas.microsoft.com/office/drawing/2014/main" id="{EC78052D-FB9B-4CD4-AFF0-07BC9CE12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8" y="3002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8" name="Line 283">
              <a:extLst>
                <a:ext uri="{FF2B5EF4-FFF2-40B4-BE49-F238E27FC236}">
                  <a16:creationId xmlns:a16="http://schemas.microsoft.com/office/drawing/2014/main" id="{ED898679-B3B2-484E-BCBD-859D7F60C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8" y="3002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9" name="Line 284">
              <a:extLst>
                <a:ext uri="{FF2B5EF4-FFF2-40B4-BE49-F238E27FC236}">
                  <a16:creationId xmlns:a16="http://schemas.microsoft.com/office/drawing/2014/main" id="{ADD5FB45-E547-4690-BF5F-3B26E8FC8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" y="3087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0" name="Line 285">
              <a:extLst>
                <a:ext uri="{FF2B5EF4-FFF2-40B4-BE49-F238E27FC236}">
                  <a16:creationId xmlns:a16="http://schemas.microsoft.com/office/drawing/2014/main" id="{47A256E1-4F4D-4FF6-A9D1-8DC1A96D8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4" y="3087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1" name="Line 286">
              <a:extLst>
                <a:ext uri="{FF2B5EF4-FFF2-40B4-BE49-F238E27FC236}">
                  <a16:creationId xmlns:a16="http://schemas.microsoft.com/office/drawing/2014/main" id="{5F73E2B3-532D-41DD-8387-09AD98486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6" y="306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2" name="Line 287">
              <a:extLst>
                <a:ext uri="{FF2B5EF4-FFF2-40B4-BE49-F238E27FC236}">
                  <a16:creationId xmlns:a16="http://schemas.microsoft.com/office/drawing/2014/main" id="{81EA166E-37B1-4CB8-B349-9520A2D61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6" y="306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3" name="Line 288">
              <a:extLst>
                <a:ext uri="{FF2B5EF4-FFF2-40B4-BE49-F238E27FC236}">
                  <a16:creationId xmlns:a16="http://schemas.microsoft.com/office/drawing/2014/main" id="{CC2BD149-2B86-4E57-847E-E69407543D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2" y="3051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4" name="Line 289">
              <a:extLst>
                <a:ext uri="{FF2B5EF4-FFF2-40B4-BE49-F238E27FC236}">
                  <a16:creationId xmlns:a16="http://schemas.microsoft.com/office/drawing/2014/main" id="{E74846E4-BF07-48AF-89F2-31ECC8B37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2" y="3051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5" name="Line 290">
              <a:extLst>
                <a:ext uri="{FF2B5EF4-FFF2-40B4-BE49-F238E27FC236}">
                  <a16:creationId xmlns:a16="http://schemas.microsoft.com/office/drawing/2014/main" id="{5BBE65D1-326F-4E83-BCE4-77DAAB4EA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68" y="2972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6" name="Line 291">
              <a:extLst>
                <a:ext uri="{FF2B5EF4-FFF2-40B4-BE49-F238E27FC236}">
                  <a16:creationId xmlns:a16="http://schemas.microsoft.com/office/drawing/2014/main" id="{A8011E7C-DE24-4B7E-9680-0EAABC544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8" y="2972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7" name="Line 292">
              <a:extLst>
                <a:ext uri="{FF2B5EF4-FFF2-40B4-BE49-F238E27FC236}">
                  <a16:creationId xmlns:a16="http://schemas.microsoft.com/office/drawing/2014/main" id="{D6ABF972-1806-4862-80BC-933814F26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4" y="2900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8" name="Line 293">
              <a:extLst>
                <a:ext uri="{FF2B5EF4-FFF2-40B4-BE49-F238E27FC236}">
                  <a16:creationId xmlns:a16="http://schemas.microsoft.com/office/drawing/2014/main" id="{7B36F086-CEBD-4298-9625-20D95C438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4" y="2900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9" name="Line 294">
              <a:extLst>
                <a:ext uri="{FF2B5EF4-FFF2-40B4-BE49-F238E27FC236}">
                  <a16:creationId xmlns:a16="http://schemas.microsoft.com/office/drawing/2014/main" id="{A82E69C7-BD83-4ABD-B2E7-2DCEC141B8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0" y="2864"/>
              <a:ext cx="36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0" name="Line 295">
              <a:extLst>
                <a:ext uri="{FF2B5EF4-FFF2-40B4-BE49-F238E27FC236}">
                  <a16:creationId xmlns:a16="http://schemas.microsoft.com/office/drawing/2014/main" id="{FF0262EF-81A6-4247-B340-7CF5A4EEFF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" y="2864"/>
              <a:ext cx="36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1" name="Line 296">
              <a:extLst>
                <a:ext uri="{FF2B5EF4-FFF2-40B4-BE49-F238E27FC236}">
                  <a16:creationId xmlns:a16="http://schemas.microsoft.com/office/drawing/2014/main" id="{228D54E7-C3FB-46AF-A7DC-72543737A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6" y="2804"/>
              <a:ext cx="37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2" name="Line 297">
              <a:extLst>
                <a:ext uri="{FF2B5EF4-FFF2-40B4-BE49-F238E27FC236}">
                  <a16:creationId xmlns:a16="http://schemas.microsoft.com/office/drawing/2014/main" id="{76DDF3F4-BBEB-43C1-83AD-1EB360F13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6" y="2804"/>
              <a:ext cx="37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3" name="Line 298">
              <a:extLst>
                <a:ext uri="{FF2B5EF4-FFF2-40B4-BE49-F238E27FC236}">
                  <a16:creationId xmlns:a16="http://schemas.microsoft.com/office/drawing/2014/main" id="{553CB476-2C4C-4D75-841E-BB9F331E5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9" y="2870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4" name="Line 299">
              <a:extLst>
                <a:ext uri="{FF2B5EF4-FFF2-40B4-BE49-F238E27FC236}">
                  <a16:creationId xmlns:a16="http://schemas.microsoft.com/office/drawing/2014/main" id="{A79E058D-5363-44A1-AB36-6A825F967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9" y="2870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5" name="Line 300">
              <a:extLst>
                <a:ext uri="{FF2B5EF4-FFF2-40B4-BE49-F238E27FC236}">
                  <a16:creationId xmlns:a16="http://schemas.microsoft.com/office/drawing/2014/main" id="{F0E3B837-622B-4EB4-973E-603680099C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5" y="3027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6" name="Line 301">
              <a:extLst>
                <a:ext uri="{FF2B5EF4-FFF2-40B4-BE49-F238E27FC236}">
                  <a16:creationId xmlns:a16="http://schemas.microsoft.com/office/drawing/2014/main" id="{A64723E4-85EF-47EA-A932-F440E48F2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5" y="3027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7" name="Line 302">
              <a:extLst>
                <a:ext uri="{FF2B5EF4-FFF2-40B4-BE49-F238E27FC236}">
                  <a16:creationId xmlns:a16="http://schemas.microsoft.com/office/drawing/2014/main" id="{51129059-448C-4E97-A3F7-9D81225C5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1" y="3243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8" name="Line 303">
              <a:extLst>
                <a:ext uri="{FF2B5EF4-FFF2-40B4-BE49-F238E27FC236}">
                  <a16:creationId xmlns:a16="http://schemas.microsoft.com/office/drawing/2014/main" id="{17F777FC-E596-49A0-B732-39258B854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1" y="3243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9" name="Freeform 304">
              <a:extLst>
                <a:ext uri="{FF2B5EF4-FFF2-40B4-BE49-F238E27FC236}">
                  <a16:creationId xmlns:a16="http://schemas.microsoft.com/office/drawing/2014/main" id="{86C05A73-EDFA-4FC1-BC34-663BF13D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1115"/>
              <a:ext cx="2640" cy="2435"/>
            </a:xfrm>
            <a:custGeom>
              <a:avLst/>
              <a:gdLst>
                <a:gd name="T0" fmla="*/ 6 w 439"/>
                <a:gd name="T1" fmla="*/ 293 h 426"/>
                <a:gd name="T2" fmla="*/ 19 w 439"/>
                <a:gd name="T3" fmla="*/ 280 h 426"/>
                <a:gd name="T4" fmla="*/ 31 w 439"/>
                <a:gd name="T5" fmla="*/ 272 h 426"/>
                <a:gd name="T6" fmla="*/ 43 w 439"/>
                <a:gd name="T7" fmla="*/ 274 h 426"/>
                <a:gd name="T8" fmla="*/ 55 w 439"/>
                <a:gd name="T9" fmla="*/ 282 h 426"/>
                <a:gd name="T10" fmla="*/ 67 w 439"/>
                <a:gd name="T11" fmla="*/ 298 h 426"/>
                <a:gd name="T12" fmla="*/ 79 w 439"/>
                <a:gd name="T13" fmla="*/ 265 h 426"/>
                <a:gd name="T14" fmla="*/ 91 w 439"/>
                <a:gd name="T15" fmla="*/ 281 h 426"/>
                <a:gd name="T16" fmla="*/ 103 w 439"/>
                <a:gd name="T17" fmla="*/ 338 h 426"/>
                <a:gd name="T18" fmla="*/ 115 w 439"/>
                <a:gd name="T19" fmla="*/ 373 h 426"/>
                <a:gd name="T20" fmla="*/ 128 w 439"/>
                <a:gd name="T21" fmla="*/ 388 h 426"/>
                <a:gd name="T22" fmla="*/ 140 w 439"/>
                <a:gd name="T23" fmla="*/ 420 h 426"/>
                <a:gd name="T24" fmla="*/ 152 w 439"/>
                <a:gd name="T25" fmla="*/ 421 h 426"/>
                <a:gd name="T26" fmla="*/ 164 w 439"/>
                <a:gd name="T27" fmla="*/ 409 h 426"/>
                <a:gd name="T28" fmla="*/ 176 w 439"/>
                <a:gd name="T29" fmla="*/ 404 h 426"/>
                <a:gd name="T30" fmla="*/ 188 w 439"/>
                <a:gd name="T31" fmla="*/ 400 h 426"/>
                <a:gd name="T32" fmla="*/ 200 w 439"/>
                <a:gd name="T33" fmla="*/ 399 h 426"/>
                <a:gd name="T34" fmla="*/ 212 w 439"/>
                <a:gd name="T35" fmla="*/ 396 h 426"/>
                <a:gd name="T36" fmla="*/ 224 w 439"/>
                <a:gd name="T37" fmla="*/ 390 h 426"/>
                <a:gd name="T38" fmla="*/ 237 w 439"/>
                <a:gd name="T39" fmla="*/ 380 h 426"/>
                <a:gd name="T40" fmla="*/ 249 w 439"/>
                <a:gd name="T41" fmla="*/ 362 h 426"/>
                <a:gd name="T42" fmla="*/ 261 w 439"/>
                <a:gd name="T43" fmla="*/ 326 h 426"/>
                <a:gd name="T44" fmla="*/ 273 w 439"/>
                <a:gd name="T45" fmla="*/ 271 h 426"/>
                <a:gd name="T46" fmla="*/ 285 w 439"/>
                <a:gd name="T47" fmla="*/ 194 h 426"/>
                <a:gd name="T48" fmla="*/ 297 w 439"/>
                <a:gd name="T49" fmla="*/ 102 h 426"/>
                <a:gd name="T50" fmla="*/ 309 w 439"/>
                <a:gd name="T51" fmla="*/ 0 h 426"/>
                <a:gd name="T52" fmla="*/ 321 w 439"/>
                <a:gd name="T53" fmla="*/ 33 h 426"/>
                <a:gd name="T54" fmla="*/ 334 w 439"/>
                <a:gd name="T55" fmla="*/ 94 h 426"/>
                <a:gd name="T56" fmla="*/ 346 w 439"/>
                <a:gd name="T57" fmla="*/ 184 h 426"/>
                <a:gd name="T58" fmla="*/ 358 w 439"/>
                <a:gd name="T59" fmla="*/ 257 h 426"/>
                <a:gd name="T60" fmla="*/ 371 w 439"/>
                <a:gd name="T61" fmla="*/ 317 h 426"/>
                <a:gd name="T62" fmla="*/ 383 w 439"/>
                <a:gd name="T63" fmla="*/ 331 h 426"/>
                <a:gd name="T64" fmla="*/ 395 w 439"/>
                <a:gd name="T65" fmla="*/ 330 h 426"/>
                <a:gd name="T66" fmla="*/ 408 w 439"/>
                <a:gd name="T67" fmla="*/ 314 h 426"/>
                <a:gd name="T68" fmla="*/ 420 w 439"/>
                <a:gd name="T69" fmla="*/ 312 h 426"/>
                <a:gd name="T70" fmla="*/ 432 w 439"/>
                <a:gd name="T71" fmla="*/ 33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426">
                  <a:moveTo>
                    <a:pt x="0" y="299"/>
                  </a:moveTo>
                  <a:lnTo>
                    <a:pt x="6" y="293"/>
                  </a:lnTo>
                  <a:lnTo>
                    <a:pt x="13" y="287"/>
                  </a:lnTo>
                  <a:lnTo>
                    <a:pt x="19" y="280"/>
                  </a:lnTo>
                  <a:lnTo>
                    <a:pt x="25" y="276"/>
                  </a:lnTo>
                  <a:lnTo>
                    <a:pt x="31" y="272"/>
                  </a:lnTo>
                  <a:lnTo>
                    <a:pt x="37" y="272"/>
                  </a:lnTo>
                  <a:lnTo>
                    <a:pt x="43" y="274"/>
                  </a:lnTo>
                  <a:lnTo>
                    <a:pt x="49" y="277"/>
                  </a:lnTo>
                  <a:lnTo>
                    <a:pt x="55" y="282"/>
                  </a:lnTo>
                  <a:lnTo>
                    <a:pt x="61" y="291"/>
                  </a:lnTo>
                  <a:lnTo>
                    <a:pt x="67" y="298"/>
                  </a:lnTo>
                  <a:lnTo>
                    <a:pt x="73" y="291"/>
                  </a:lnTo>
                  <a:lnTo>
                    <a:pt x="79" y="265"/>
                  </a:lnTo>
                  <a:lnTo>
                    <a:pt x="85" y="261"/>
                  </a:lnTo>
                  <a:lnTo>
                    <a:pt x="91" y="281"/>
                  </a:lnTo>
                  <a:lnTo>
                    <a:pt x="97" y="314"/>
                  </a:lnTo>
                  <a:lnTo>
                    <a:pt x="103" y="338"/>
                  </a:lnTo>
                  <a:lnTo>
                    <a:pt x="109" y="358"/>
                  </a:lnTo>
                  <a:lnTo>
                    <a:pt x="115" y="373"/>
                  </a:lnTo>
                  <a:lnTo>
                    <a:pt x="122" y="373"/>
                  </a:lnTo>
                  <a:lnTo>
                    <a:pt x="128" y="388"/>
                  </a:lnTo>
                  <a:lnTo>
                    <a:pt x="134" y="399"/>
                  </a:lnTo>
                  <a:lnTo>
                    <a:pt x="140" y="420"/>
                  </a:lnTo>
                  <a:lnTo>
                    <a:pt x="146" y="426"/>
                  </a:lnTo>
                  <a:lnTo>
                    <a:pt x="152" y="421"/>
                  </a:lnTo>
                  <a:lnTo>
                    <a:pt x="158" y="418"/>
                  </a:lnTo>
                  <a:lnTo>
                    <a:pt x="164" y="409"/>
                  </a:lnTo>
                  <a:lnTo>
                    <a:pt x="170" y="407"/>
                  </a:lnTo>
                  <a:lnTo>
                    <a:pt x="176" y="404"/>
                  </a:lnTo>
                  <a:lnTo>
                    <a:pt x="182" y="403"/>
                  </a:lnTo>
                  <a:lnTo>
                    <a:pt x="188" y="400"/>
                  </a:lnTo>
                  <a:lnTo>
                    <a:pt x="194" y="400"/>
                  </a:lnTo>
                  <a:lnTo>
                    <a:pt x="200" y="399"/>
                  </a:lnTo>
                  <a:lnTo>
                    <a:pt x="206" y="396"/>
                  </a:lnTo>
                  <a:lnTo>
                    <a:pt x="212" y="396"/>
                  </a:lnTo>
                  <a:lnTo>
                    <a:pt x="218" y="393"/>
                  </a:lnTo>
                  <a:lnTo>
                    <a:pt x="224" y="390"/>
                  </a:lnTo>
                  <a:lnTo>
                    <a:pt x="231" y="384"/>
                  </a:lnTo>
                  <a:lnTo>
                    <a:pt x="237" y="380"/>
                  </a:lnTo>
                  <a:lnTo>
                    <a:pt x="243" y="371"/>
                  </a:lnTo>
                  <a:lnTo>
                    <a:pt x="249" y="362"/>
                  </a:lnTo>
                  <a:lnTo>
                    <a:pt x="255" y="347"/>
                  </a:lnTo>
                  <a:lnTo>
                    <a:pt x="261" y="326"/>
                  </a:lnTo>
                  <a:lnTo>
                    <a:pt x="267" y="297"/>
                  </a:lnTo>
                  <a:lnTo>
                    <a:pt x="273" y="271"/>
                  </a:lnTo>
                  <a:lnTo>
                    <a:pt x="279" y="242"/>
                  </a:lnTo>
                  <a:lnTo>
                    <a:pt x="285" y="194"/>
                  </a:lnTo>
                  <a:lnTo>
                    <a:pt x="291" y="158"/>
                  </a:lnTo>
                  <a:lnTo>
                    <a:pt x="297" y="102"/>
                  </a:lnTo>
                  <a:lnTo>
                    <a:pt x="303" y="36"/>
                  </a:lnTo>
                  <a:lnTo>
                    <a:pt x="309" y="0"/>
                  </a:lnTo>
                  <a:lnTo>
                    <a:pt x="315" y="9"/>
                  </a:lnTo>
                  <a:lnTo>
                    <a:pt x="321" y="33"/>
                  </a:lnTo>
                  <a:lnTo>
                    <a:pt x="328" y="56"/>
                  </a:lnTo>
                  <a:lnTo>
                    <a:pt x="334" y="94"/>
                  </a:lnTo>
                  <a:lnTo>
                    <a:pt x="340" y="131"/>
                  </a:lnTo>
                  <a:lnTo>
                    <a:pt x="346" y="184"/>
                  </a:lnTo>
                  <a:lnTo>
                    <a:pt x="352" y="214"/>
                  </a:lnTo>
                  <a:lnTo>
                    <a:pt x="358" y="257"/>
                  </a:lnTo>
                  <a:lnTo>
                    <a:pt x="365" y="293"/>
                  </a:lnTo>
                  <a:lnTo>
                    <a:pt x="371" y="317"/>
                  </a:lnTo>
                  <a:lnTo>
                    <a:pt x="377" y="322"/>
                  </a:lnTo>
                  <a:lnTo>
                    <a:pt x="383" y="331"/>
                  </a:lnTo>
                  <a:lnTo>
                    <a:pt x="389" y="329"/>
                  </a:lnTo>
                  <a:lnTo>
                    <a:pt x="395" y="330"/>
                  </a:lnTo>
                  <a:lnTo>
                    <a:pt x="402" y="319"/>
                  </a:lnTo>
                  <a:lnTo>
                    <a:pt x="408" y="314"/>
                  </a:lnTo>
                  <a:lnTo>
                    <a:pt x="414" y="314"/>
                  </a:lnTo>
                  <a:lnTo>
                    <a:pt x="420" y="312"/>
                  </a:lnTo>
                  <a:lnTo>
                    <a:pt x="426" y="320"/>
                  </a:lnTo>
                  <a:lnTo>
                    <a:pt x="432" y="337"/>
                  </a:lnTo>
                  <a:lnTo>
                    <a:pt x="439" y="352"/>
                  </a:lnTo>
                </a:path>
              </a:pathLst>
            </a:custGeom>
            <a:noFill/>
            <a:ln w="47625" cap="flat">
              <a:solidFill>
                <a:srgbClr val="FF725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0" name="Freeform 305">
              <a:extLst>
                <a:ext uri="{FF2B5EF4-FFF2-40B4-BE49-F238E27FC236}">
                  <a16:creationId xmlns:a16="http://schemas.microsoft.com/office/drawing/2014/main" id="{F72D2702-B5FB-4F2C-B9B5-B62CA63FF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" y="2527"/>
              <a:ext cx="2640" cy="860"/>
            </a:xfrm>
            <a:custGeom>
              <a:avLst/>
              <a:gdLst>
                <a:gd name="T0" fmla="*/ 6 w 439"/>
                <a:gd name="T1" fmla="*/ 35 h 143"/>
                <a:gd name="T2" fmla="*/ 19 w 439"/>
                <a:gd name="T3" fmla="*/ 24 h 143"/>
                <a:gd name="T4" fmla="*/ 31 w 439"/>
                <a:gd name="T5" fmla="*/ 19 h 143"/>
                <a:gd name="T6" fmla="*/ 43 w 439"/>
                <a:gd name="T7" fmla="*/ 17 h 143"/>
                <a:gd name="T8" fmla="*/ 55 w 439"/>
                <a:gd name="T9" fmla="*/ 27 h 143"/>
                <a:gd name="T10" fmla="*/ 67 w 439"/>
                <a:gd name="T11" fmla="*/ 49 h 143"/>
                <a:gd name="T12" fmla="*/ 79 w 439"/>
                <a:gd name="T13" fmla="*/ 75 h 143"/>
                <a:gd name="T14" fmla="*/ 91 w 439"/>
                <a:gd name="T15" fmla="*/ 98 h 143"/>
                <a:gd name="T16" fmla="*/ 103 w 439"/>
                <a:gd name="T17" fmla="*/ 114 h 143"/>
                <a:gd name="T18" fmla="*/ 115 w 439"/>
                <a:gd name="T19" fmla="*/ 129 h 143"/>
                <a:gd name="T20" fmla="*/ 128 w 439"/>
                <a:gd name="T21" fmla="*/ 130 h 143"/>
                <a:gd name="T22" fmla="*/ 140 w 439"/>
                <a:gd name="T23" fmla="*/ 136 h 143"/>
                <a:gd name="T24" fmla="*/ 152 w 439"/>
                <a:gd name="T25" fmla="*/ 136 h 143"/>
                <a:gd name="T26" fmla="*/ 164 w 439"/>
                <a:gd name="T27" fmla="*/ 139 h 143"/>
                <a:gd name="T28" fmla="*/ 176 w 439"/>
                <a:gd name="T29" fmla="*/ 142 h 143"/>
                <a:gd name="T30" fmla="*/ 188 w 439"/>
                <a:gd name="T31" fmla="*/ 142 h 143"/>
                <a:gd name="T32" fmla="*/ 200 w 439"/>
                <a:gd name="T33" fmla="*/ 143 h 143"/>
                <a:gd name="T34" fmla="*/ 212 w 439"/>
                <a:gd name="T35" fmla="*/ 140 h 143"/>
                <a:gd name="T36" fmla="*/ 224 w 439"/>
                <a:gd name="T37" fmla="*/ 135 h 143"/>
                <a:gd name="T38" fmla="*/ 237 w 439"/>
                <a:gd name="T39" fmla="*/ 125 h 143"/>
                <a:gd name="T40" fmla="*/ 249 w 439"/>
                <a:gd name="T41" fmla="*/ 113 h 143"/>
                <a:gd name="T42" fmla="*/ 261 w 439"/>
                <a:gd name="T43" fmla="*/ 101 h 143"/>
                <a:gd name="T44" fmla="*/ 273 w 439"/>
                <a:gd name="T45" fmla="*/ 86 h 143"/>
                <a:gd name="T46" fmla="*/ 285 w 439"/>
                <a:gd name="T47" fmla="*/ 69 h 143"/>
                <a:gd name="T48" fmla="*/ 297 w 439"/>
                <a:gd name="T49" fmla="*/ 53 h 143"/>
                <a:gd name="T50" fmla="*/ 309 w 439"/>
                <a:gd name="T51" fmla="*/ 36 h 143"/>
                <a:gd name="T52" fmla="*/ 321 w 439"/>
                <a:gd name="T53" fmla="*/ 21 h 143"/>
                <a:gd name="T54" fmla="*/ 334 w 439"/>
                <a:gd name="T55" fmla="*/ 10 h 143"/>
                <a:gd name="T56" fmla="*/ 346 w 439"/>
                <a:gd name="T57" fmla="*/ 3 h 143"/>
                <a:gd name="T58" fmla="*/ 358 w 439"/>
                <a:gd name="T59" fmla="*/ 0 h 143"/>
                <a:gd name="T60" fmla="*/ 371 w 439"/>
                <a:gd name="T61" fmla="*/ 9 h 143"/>
                <a:gd name="T62" fmla="*/ 383 w 439"/>
                <a:gd name="T63" fmla="*/ 21 h 143"/>
                <a:gd name="T64" fmla="*/ 395 w 439"/>
                <a:gd name="T65" fmla="*/ 43 h 143"/>
                <a:gd name="T66" fmla="*/ 408 w 439"/>
                <a:gd name="T67" fmla="*/ 65 h 143"/>
                <a:gd name="T68" fmla="*/ 420 w 439"/>
                <a:gd name="T69" fmla="*/ 87 h 143"/>
                <a:gd name="T70" fmla="*/ 432 w 439"/>
                <a:gd name="T71" fmla="*/ 10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9" h="143">
                  <a:moveTo>
                    <a:pt x="0" y="43"/>
                  </a:moveTo>
                  <a:lnTo>
                    <a:pt x="6" y="35"/>
                  </a:lnTo>
                  <a:lnTo>
                    <a:pt x="13" y="31"/>
                  </a:lnTo>
                  <a:lnTo>
                    <a:pt x="19" y="24"/>
                  </a:lnTo>
                  <a:lnTo>
                    <a:pt x="25" y="20"/>
                  </a:lnTo>
                  <a:lnTo>
                    <a:pt x="31" y="19"/>
                  </a:lnTo>
                  <a:lnTo>
                    <a:pt x="37" y="17"/>
                  </a:lnTo>
                  <a:lnTo>
                    <a:pt x="43" y="17"/>
                  </a:lnTo>
                  <a:lnTo>
                    <a:pt x="49" y="21"/>
                  </a:lnTo>
                  <a:lnTo>
                    <a:pt x="55" y="27"/>
                  </a:lnTo>
                  <a:lnTo>
                    <a:pt x="61" y="36"/>
                  </a:lnTo>
                  <a:lnTo>
                    <a:pt x="67" y="49"/>
                  </a:lnTo>
                  <a:lnTo>
                    <a:pt x="73" y="62"/>
                  </a:lnTo>
                  <a:lnTo>
                    <a:pt x="79" y="75"/>
                  </a:lnTo>
                  <a:lnTo>
                    <a:pt x="85" y="86"/>
                  </a:lnTo>
                  <a:lnTo>
                    <a:pt x="91" y="98"/>
                  </a:lnTo>
                  <a:lnTo>
                    <a:pt x="97" y="107"/>
                  </a:lnTo>
                  <a:lnTo>
                    <a:pt x="103" y="114"/>
                  </a:lnTo>
                  <a:lnTo>
                    <a:pt x="109" y="122"/>
                  </a:lnTo>
                  <a:lnTo>
                    <a:pt x="115" y="129"/>
                  </a:lnTo>
                  <a:lnTo>
                    <a:pt x="122" y="127"/>
                  </a:lnTo>
                  <a:lnTo>
                    <a:pt x="128" y="130"/>
                  </a:lnTo>
                  <a:lnTo>
                    <a:pt x="134" y="133"/>
                  </a:lnTo>
                  <a:lnTo>
                    <a:pt x="140" y="136"/>
                  </a:lnTo>
                  <a:lnTo>
                    <a:pt x="146" y="137"/>
                  </a:lnTo>
                  <a:lnTo>
                    <a:pt x="152" y="136"/>
                  </a:lnTo>
                  <a:lnTo>
                    <a:pt x="158" y="140"/>
                  </a:lnTo>
                  <a:lnTo>
                    <a:pt x="164" y="139"/>
                  </a:lnTo>
                  <a:lnTo>
                    <a:pt x="170" y="143"/>
                  </a:lnTo>
                  <a:lnTo>
                    <a:pt x="176" y="142"/>
                  </a:lnTo>
                  <a:lnTo>
                    <a:pt x="182" y="143"/>
                  </a:lnTo>
                  <a:lnTo>
                    <a:pt x="188" y="142"/>
                  </a:lnTo>
                  <a:lnTo>
                    <a:pt x="194" y="142"/>
                  </a:lnTo>
                  <a:lnTo>
                    <a:pt x="200" y="143"/>
                  </a:lnTo>
                  <a:lnTo>
                    <a:pt x="206" y="141"/>
                  </a:lnTo>
                  <a:lnTo>
                    <a:pt x="212" y="140"/>
                  </a:lnTo>
                  <a:lnTo>
                    <a:pt x="218" y="137"/>
                  </a:lnTo>
                  <a:lnTo>
                    <a:pt x="224" y="135"/>
                  </a:lnTo>
                  <a:lnTo>
                    <a:pt x="231" y="130"/>
                  </a:lnTo>
                  <a:lnTo>
                    <a:pt x="237" y="125"/>
                  </a:lnTo>
                  <a:lnTo>
                    <a:pt x="243" y="121"/>
                  </a:lnTo>
                  <a:lnTo>
                    <a:pt x="249" y="113"/>
                  </a:lnTo>
                  <a:lnTo>
                    <a:pt x="255" y="108"/>
                  </a:lnTo>
                  <a:lnTo>
                    <a:pt x="261" y="101"/>
                  </a:lnTo>
                  <a:lnTo>
                    <a:pt x="267" y="94"/>
                  </a:lnTo>
                  <a:lnTo>
                    <a:pt x="273" y="86"/>
                  </a:lnTo>
                  <a:lnTo>
                    <a:pt x="279" y="77"/>
                  </a:lnTo>
                  <a:lnTo>
                    <a:pt x="285" y="69"/>
                  </a:lnTo>
                  <a:lnTo>
                    <a:pt x="291" y="59"/>
                  </a:lnTo>
                  <a:lnTo>
                    <a:pt x="297" y="53"/>
                  </a:lnTo>
                  <a:lnTo>
                    <a:pt x="303" y="46"/>
                  </a:lnTo>
                  <a:lnTo>
                    <a:pt x="309" y="36"/>
                  </a:lnTo>
                  <a:lnTo>
                    <a:pt x="315" y="30"/>
                  </a:lnTo>
                  <a:lnTo>
                    <a:pt x="321" y="21"/>
                  </a:lnTo>
                  <a:lnTo>
                    <a:pt x="328" y="16"/>
                  </a:lnTo>
                  <a:lnTo>
                    <a:pt x="334" y="10"/>
                  </a:lnTo>
                  <a:lnTo>
                    <a:pt x="340" y="4"/>
                  </a:lnTo>
                  <a:lnTo>
                    <a:pt x="346" y="3"/>
                  </a:lnTo>
                  <a:lnTo>
                    <a:pt x="352" y="2"/>
                  </a:lnTo>
                  <a:lnTo>
                    <a:pt x="358" y="0"/>
                  </a:lnTo>
                  <a:lnTo>
                    <a:pt x="365" y="5"/>
                  </a:lnTo>
                  <a:lnTo>
                    <a:pt x="371" y="9"/>
                  </a:lnTo>
                  <a:lnTo>
                    <a:pt x="377" y="13"/>
                  </a:lnTo>
                  <a:lnTo>
                    <a:pt x="383" y="21"/>
                  </a:lnTo>
                  <a:lnTo>
                    <a:pt x="389" y="33"/>
                  </a:lnTo>
                  <a:lnTo>
                    <a:pt x="395" y="43"/>
                  </a:lnTo>
                  <a:lnTo>
                    <a:pt x="402" y="54"/>
                  </a:lnTo>
                  <a:lnTo>
                    <a:pt x="408" y="65"/>
                  </a:lnTo>
                  <a:lnTo>
                    <a:pt x="414" y="74"/>
                  </a:lnTo>
                  <a:lnTo>
                    <a:pt x="420" y="87"/>
                  </a:lnTo>
                  <a:lnTo>
                    <a:pt x="426" y="94"/>
                  </a:lnTo>
                  <a:lnTo>
                    <a:pt x="432" y="100"/>
                  </a:lnTo>
                  <a:lnTo>
                    <a:pt x="439" y="106"/>
                  </a:lnTo>
                </a:path>
              </a:pathLst>
            </a:custGeom>
            <a:noFill/>
            <a:ln w="47625" cap="flat">
              <a:solidFill>
                <a:srgbClr val="ADD8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7753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DE792E6D-77BB-4170-9657-9080C128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Beschreibung der Modellkomponenten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D78602B-684F-4842-B5C8-F098C33A1C4C}"/>
              </a:ext>
            </a:extLst>
          </p:cNvPr>
          <p:cNvSpPr txBox="1"/>
          <p:nvPr/>
        </p:nvSpPr>
        <p:spPr>
          <a:xfrm>
            <a:off x="535368" y="1587171"/>
            <a:ext cx="1079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Schätzung der Mortalität in den Jahren 2015 bis 2021 durch ein </a:t>
            </a:r>
            <a:r>
              <a:rPr lang="de-DE" i="1" dirty="0"/>
              <a:t>generalisiertes additives Modell</a:t>
            </a:r>
            <a:r>
              <a:rPr lang="de-DE" dirty="0"/>
              <a:t>. 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20FDC8C3-2C95-4608-904F-385AF54A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3C2D71D8-CDA7-48D3-A083-344249C16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2D2DD816-61B3-4C0F-A0DC-351AF18F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grpSp>
        <p:nvGrpSpPr>
          <p:cNvPr id="24534" name="Group 24023">
            <a:extLst>
              <a:ext uri="{FF2B5EF4-FFF2-40B4-BE49-F238E27FC236}">
                <a16:creationId xmlns:a16="http://schemas.microsoft.com/office/drawing/2014/main" id="{3B3CF7BF-AB9B-4DBF-A9DE-46F3A52190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21192" y="2681127"/>
            <a:ext cx="11134725" cy="3667125"/>
            <a:chOff x="285" y="1465"/>
            <a:chExt cx="7014" cy="2310"/>
          </a:xfrm>
        </p:grpSpPr>
        <p:sp>
          <p:nvSpPr>
            <p:cNvPr id="24535" name="AutoShape 24022">
              <a:extLst>
                <a:ext uri="{FF2B5EF4-FFF2-40B4-BE49-F238E27FC236}">
                  <a16:creationId xmlns:a16="http://schemas.microsoft.com/office/drawing/2014/main" id="{97DB584E-F402-4CFC-BA3A-72748E1C47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1" y="1465"/>
              <a:ext cx="6918" cy="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24536" name="Group 24224">
              <a:extLst>
                <a:ext uri="{FF2B5EF4-FFF2-40B4-BE49-F238E27FC236}">
                  <a16:creationId xmlns:a16="http://schemas.microsoft.com/office/drawing/2014/main" id="{31E5AE1F-B32A-4E38-B00E-BF27906BF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" y="1820"/>
              <a:ext cx="6570" cy="1666"/>
              <a:chOff x="687" y="1820"/>
              <a:chExt cx="6570" cy="1666"/>
            </a:xfrm>
          </p:grpSpPr>
          <p:sp>
            <p:nvSpPr>
              <p:cNvPr id="26216" name="Line 24024">
                <a:extLst>
                  <a:ext uri="{FF2B5EF4-FFF2-40B4-BE49-F238E27FC236}">
                    <a16:creationId xmlns:a16="http://schemas.microsoft.com/office/drawing/2014/main" id="{50D18603-734B-452B-9341-FA6640DA8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" y="2993"/>
                <a:ext cx="6570" cy="0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17" name="Line 24025">
                <a:extLst>
                  <a:ext uri="{FF2B5EF4-FFF2-40B4-BE49-F238E27FC236}">
                    <a16:creationId xmlns:a16="http://schemas.microsoft.com/office/drawing/2014/main" id="{D6EA40DA-BD1A-43EE-9397-9BED58A3E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" y="2428"/>
                <a:ext cx="6570" cy="0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18" name="Line 24026">
                <a:extLst>
                  <a:ext uri="{FF2B5EF4-FFF2-40B4-BE49-F238E27FC236}">
                    <a16:creationId xmlns:a16="http://schemas.microsoft.com/office/drawing/2014/main" id="{D5373302-9224-4616-B810-966933228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" y="1868"/>
                <a:ext cx="6570" cy="0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19" name="Line 24027">
                <a:extLst>
                  <a:ext uri="{FF2B5EF4-FFF2-40B4-BE49-F238E27FC236}">
                    <a16:creationId xmlns:a16="http://schemas.microsoft.com/office/drawing/2014/main" id="{87505259-145F-4D33-9667-DC5BF481B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2" y="1820"/>
                <a:ext cx="0" cy="1666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20" name="Line 24028">
                <a:extLst>
                  <a:ext uri="{FF2B5EF4-FFF2-40B4-BE49-F238E27FC236}">
                    <a16:creationId xmlns:a16="http://schemas.microsoft.com/office/drawing/2014/main" id="{3C52633F-A052-455E-B4EB-DF5803CBC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1" y="1820"/>
                <a:ext cx="0" cy="1666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21" name="Line 24029">
                <a:extLst>
                  <a:ext uri="{FF2B5EF4-FFF2-40B4-BE49-F238E27FC236}">
                    <a16:creationId xmlns:a16="http://schemas.microsoft.com/office/drawing/2014/main" id="{E682EAD5-2F59-48B1-9744-0142B6BC0D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05" y="1820"/>
                <a:ext cx="0" cy="1666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22" name="Line 24030">
                <a:extLst>
                  <a:ext uri="{FF2B5EF4-FFF2-40B4-BE49-F238E27FC236}">
                    <a16:creationId xmlns:a16="http://schemas.microsoft.com/office/drawing/2014/main" id="{141A3B95-FD15-434F-A043-265946DB6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4" y="1820"/>
                <a:ext cx="0" cy="1666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23" name="Line 24031">
                <a:extLst>
                  <a:ext uri="{FF2B5EF4-FFF2-40B4-BE49-F238E27FC236}">
                    <a16:creationId xmlns:a16="http://schemas.microsoft.com/office/drawing/2014/main" id="{9F0A6EBF-36FB-45E5-A064-4A9334766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43" y="1820"/>
                <a:ext cx="0" cy="1666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24" name="Line 24032">
                <a:extLst>
                  <a:ext uri="{FF2B5EF4-FFF2-40B4-BE49-F238E27FC236}">
                    <a16:creationId xmlns:a16="http://schemas.microsoft.com/office/drawing/2014/main" id="{656EE665-870E-4A51-861A-39EA86499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" y="3270"/>
                <a:ext cx="6570" cy="0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25" name="Line 24033">
                <a:extLst>
                  <a:ext uri="{FF2B5EF4-FFF2-40B4-BE49-F238E27FC236}">
                    <a16:creationId xmlns:a16="http://schemas.microsoft.com/office/drawing/2014/main" id="{19193277-FD81-42F6-A6A1-C9D33C7FC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" y="2710"/>
                <a:ext cx="6570" cy="0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26" name="Line 24034">
                <a:extLst>
                  <a:ext uri="{FF2B5EF4-FFF2-40B4-BE49-F238E27FC236}">
                    <a16:creationId xmlns:a16="http://schemas.microsoft.com/office/drawing/2014/main" id="{5F31A24C-F6A6-460E-939D-25AFB449B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" y="2151"/>
                <a:ext cx="6570" cy="0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27" name="Line 24035">
                <a:extLst>
                  <a:ext uri="{FF2B5EF4-FFF2-40B4-BE49-F238E27FC236}">
                    <a16:creationId xmlns:a16="http://schemas.microsoft.com/office/drawing/2014/main" id="{E59EE1C0-B8E0-423C-B3E4-29E6197B4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8" y="1820"/>
                <a:ext cx="0" cy="1666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28" name="Line 24036">
                <a:extLst>
                  <a:ext uri="{FF2B5EF4-FFF2-40B4-BE49-F238E27FC236}">
                    <a16:creationId xmlns:a16="http://schemas.microsoft.com/office/drawing/2014/main" id="{E0250C6D-9D97-4537-AF70-AF270FA5B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7" y="1820"/>
                <a:ext cx="0" cy="1666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29" name="Line 24037">
                <a:extLst>
                  <a:ext uri="{FF2B5EF4-FFF2-40B4-BE49-F238E27FC236}">
                    <a16:creationId xmlns:a16="http://schemas.microsoft.com/office/drawing/2014/main" id="{CEE35531-6977-458D-AE5A-02CDD8A0B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0" y="1820"/>
                <a:ext cx="0" cy="1666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30" name="Line 24038">
                <a:extLst>
                  <a:ext uri="{FF2B5EF4-FFF2-40B4-BE49-F238E27FC236}">
                    <a16:creationId xmlns:a16="http://schemas.microsoft.com/office/drawing/2014/main" id="{5F1C924E-A166-4004-8649-3AD32318D2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89" y="1820"/>
                <a:ext cx="0" cy="1666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31" name="Line 24039">
                <a:extLst>
                  <a:ext uri="{FF2B5EF4-FFF2-40B4-BE49-F238E27FC236}">
                    <a16:creationId xmlns:a16="http://schemas.microsoft.com/office/drawing/2014/main" id="{8920D96A-EA33-4303-8EF3-7D9312BA3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58" y="1820"/>
                <a:ext cx="0" cy="1666"/>
              </a:xfrm>
              <a:prstGeom prst="line">
                <a:avLst/>
              </a:prstGeom>
              <a:noFill/>
              <a:ln w="9525" cap="flat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32" name="Freeform 24040">
                <a:extLst>
                  <a:ext uri="{FF2B5EF4-FFF2-40B4-BE49-F238E27FC236}">
                    <a16:creationId xmlns:a16="http://schemas.microsoft.com/office/drawing/2014/main" id="{B3936F0B-8C34-4E44-AFD1-AA4ED98DF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" y="1898"/>
                <a:ext cx="5969" cy="1510"/>
              </a:xfrm>
              <a:custGeom>
                <a:avLst/>
                <a:gdLst>
                  <a:gd name="T0" fmla="*/ 13 w 994"/>
                  <a:gd name="T1" fmla="*/ 104 h 251"/>
                  <a:gd name="T2" fmla="*/ 30 w 994"/>
                  <a:gd name="T3" fmla="*/ 100 h 251"/>
                  <a:gd name="T4" fmla="*/ 48 w 994"/>
                  <a:gd name="T5" fmla="*/ 204 h 251"/>
                  <a:gd name="T6" fmla="*/ 61 w 994"/>
                  <a:gd name="T7" fmla="*/ 221 h 251"/>
                  <a:gd name="T8" fmla="*/ 79 w 994"/>
                  <a:gd name="T9" fmla="*/ 211 h 251"/>
                  <a:gd name="T10" fmla="*/ 96 w 994"/>
                  <a:gd name="T11" fmla="*/ 244 h 251"/>
                  <a:gd name="T12" fmla="*/ 114 w 994"/>
                  <a:gd name="T13" fmla="*/ 231 h 251"/>
                  <a:gd name="T14" fmla="*/ 127 w 994"/>
                  <a:gd name="T15" fmla="*/ 240 h 251"/>
                  <a:gd name="T16" fmla="*/ 144 w 994"/>
                  <a:gd name="T17" fmla="*/ 244 h 251"/>
                  <a:gd name="T18" fmla="*/ 162 w 994"/>
                  <a:gd name="T19" fmla="*/ 230 h 251"/>
                  <a:gd name="T20" fmla="*/ 179 w 994"/>
                  <a:gd name="T21" fmla="*/ 215 h 251"/>
                  <a:gd name="T22" fmla="*/ 193 w 994"/>
                  <a:gd name="T23" fmla="*/ 210 h 251"/>
                  <a:gd name="T24" fmla="*/ 210 w 994"/>
                  <a:gd name="T25" fmla="*/ 189 h 251"/>
                  <a:gd name="T26" fmla="*/ 228 w 994"/>
                  <a:gd name="T27" fmla="*/ 167 h 251"/>
                  <a:gd name="T28" fmla="*/ 245 w 994"/>
                  <a:gd name="T29" fmla="*/ 162 h 251"/>
                  <a:gd name="T30" fmla="*/ 258 w 994"/>
                  <a:gd name="T31" fmla="*/ 87 h 251"/>
                  <a:gd name="T32" fmla="*/ 276 w 994"/>
                  <a:gd name="T33" fmla="*/ 90 h 251"/>
                  <a:gd name="T34" fmla="*/ 293 w 994"/>
                  <a:gd name="T35" fmla="*/ 197 h 251"/>
                  <a:gd name="T36" fmla="*/ 311 w 994"/>
                  <a:gd name="T37" fmla="*/ 231 h 251"/>
                  <a:gd name="T38" fmla="*/ 324 w 994"/>
                  <a:gd name="T39" fmla="*/ 226 h 251"/>
                  <a:gd name="T40" fmla="*/ 342 w 994"/>
                  <a:gd name="T41" fmla="*/ 228 h 251"/>
                  <a:gd name="T42" fmla="*/ 359 w 994"/>
                  <a:gd name="T43" fmla="*/ 144 h 251"/>
                  <a:gd name="T44" fmla="*/ 377 w 994"/>
                  <a:gd name="T45" fmla="*/ 242 h 251"/>
                  <a:gd name="T46" fmla="*/ 390 w 994"/>
                  <a:gd name="T47" fmla="*/ 227 h 251"/>
                  <a:gd name="T48" fmla="*/ 407 w 994"/>
                  <a:gd name="T49" fmla="*/ 230 h 251"/>
                  <a:gd name="T50" fmla="*/ 425 w 994"/>
                  <a:gd name="T51" fmla="*/ 223 h 251"/>
                  <a:gd name="T52" fmla="*/ 442 w 994"/>
                  <a:gd name="T53" fmla="*/ 198 h 251"/>
                  <a:gd name="T54" fmla="*/ 455 w 994"/>
                  <a:gd name="T55" fmla="*/ 183 h 251"/>
                  <a:gd name="T56" fmla="*/ 473 w 994"/>
                  <a:gd name="T57" fmla="*/ 157 h 251"/>
                  <a:gd name="T58" fmla="*/ 491 w 994"/>
                  <a:gd name="T59" fmla="*/ 135 h 251"/>
                  <a:gd name="T60" fmla="*/ 508 w 994"/>
                  <a:gd name="T61" fmla="*/ 185 h 251"/>
                  <a:gd name="T62" fmla="*/ 521 w 994"/>
                  <a:gd name="T63" fmla="*/ 196 h 251"/>
                  <a:gd name="T64" fmla="*/ 539 w 994"/>
                  <a:gd name="T65" fmla="*/ 213 h 251"/>
                  <a:gd name="T66" fmla="*/ 556 w 994"/>
                  <a:gd name="T67" fmla="*/ 232 h 251"/>
                  <a:gd name="T68" fmla="*/ 574 w 994"/>
                  <a:gd name="T69" fmla="*/ 236 h 251"/>
                  <a:gd name="T70" fmla="*/ 587 w 994"/>
                  <a:gd name="T71" fmla="*/ 220 h 251"/>
                  <a:gd name="T72" fmla="*/ 604 w 994"/>
                  <a:gd name="T73" fmla="*/ 206 h 251"/>
                  <a:gd name="T74" fmla="*/ 622 w 994"/>
                  <a:gd name="T75" fmla="*/ 211 h 251"/>
                  <a:gd name="T76" fmla="*/ 640 w 994"/>
                  <a:gd name="T77" fmla="*/ 213 h 251"/>
                  <a:gd name="T78" fmla="*/ 653 w 994"/>
                  <a:gd name="T79" fmla="*/ 193 h 251"/>
                  <a:gd name="T80" fmla="*/ 670 w 994"/>
                  <a:gd name="T81" fmla="*/ 173 h 251"/>
                  <a:gd name="T82" fmla="*/ 688 w 994"/>
                  <a:gd name="T83" fmla="*/ 167 h 251"/>
                  <a:gd name="T84" fmla="*/ 705 w 994"/>
                  <a:gd name="T85" fmla="*/ 176 h 251"/>
                  <a:gd name="T86" fmla="*/ 718 w 994"/>
                  <a:gd name="T87" fmla="*/ 165 h 251"/>
                  <a:gd name="T88" fmla="*/ 735 w 994"/>
                  <a:gd name="T89" fmla="*/ 161 h 251"/>
                  <a:gd name="T90" fmla="*/ 752 w 994"/>
                  <a:gd name="T91" fmla="*/ 186 h 251"/>
                  <a:gd name="T92" fmla="*/ 769 w 994"/>
                  <a:gd name="T93" fmla="*/ 218 h 251"/>
                  <a:gd name="T94" fmla="*/ 782 w 994"/>
                  <a:gd name="T95" fmla="*/ 230 h 251"/>
                  <a:gd name="T96" fmla="*/ 799 w 994"/>
                  <a:gd name="T97" fmla="*/ 240 h 251"/>
                  <a:gd name="T98" fmla="*/ 817 w 994"/>
                  <a:gd name="T99" fmla="*/ 210 h 251"/>
                  <a:gd name="T100" fmla="*/ 834 w 994"/>
                  <a:gd name="T101" fmla="*/ 227 h 251"/>
                  <a:gd name="T102" fmla="*/ 847 w 994"/>
                  <a:gd name="T103" fmla="*/ 212 h 251"/>
                  <a:gd name="T104" fmla="*/ 864 w 994"/>
                  <a:gd name="T105" fmla="*/ 186 h 251"/>
                  <a:gd name="T106" fmla="*/ 881 w 994"/>
                  <a:gd name="T107" fmla="*/ 151 h 251"/>
                  <a:gd name="T108" fmla="*/ 898 w 994"/>
                  <a:gd name="T109" fmla="*/ 50 h 251"/>
                  <a:gd name="T110" fmla="*/ 911 w 994"/>
                  <a:gd name="T111" fmla="*/ 48 h 251"/>
                  <a:gd name="T112" fmla="*/ 929 w 994"/>
                  <a:gd name="T113" fmla="*/ 118 h 251"/>
                  <a:gd name="T114" fmla="*/ 946 w 994"/>
                  <a:gd name="T115" fmla="*/ 192 h 251"/>
                  <a:gd name="T116" fmla="*/ 964 w 994"/>
                  <a:gd name="T117" fmla="*/ 193 h 251"/>
                  <a:gd name="T118" fmla="*/ 977 w 994"/>
                  <a:gd name="T119" fmla="*/ 177 h 251"/>
                  <a:gd name="T120" fmla="*/ 994 w 994"/>
                  <a:gd name="T121" fmla="*/ 209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94" h="251">
                    <a:moveTo>
                      <a:pt x="0" y="130"/>
                    </a:move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17" y="69"/>
                    </a:lnTo>
                    <a:lnTo>
                      <a:pt x="22" y="89"/>
                    </a:lnTo>
                    <a:lnTo>
                      <a:pt x="22" y="89"/>
                    </a:lnTo>
                    <a:lnTo>
                      <a:pt x="22" y="89"/>
                    </a:lnTo>
                    <a:lnTo>
                      <a:pt x="22" y="89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30" y="100"/>
                    </a:lnTo>
                    <a:lnTo>
                      <a:pt x="30" y="100"/>
                    </a:lnTo>
                    <a:lnTo>
                      <a:pt x="30" y="100"/>
                    </a:lnTo>
                    <a:lnTo>
                      <a:pt x="30" y="10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9" y="171"/>
                    </a:lnTo>
                    <a:lnTo>
                      <a:pt x="39" y="171"/>
                    </a:lnTo>
                    <a:lnTo>
                      <a:pt x="39" y="171"/>
                    </a:lnTo>
                    <a:lnTo>
                      <a:pt x="39" y="171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44" y="181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48" y="204"/>
                    </a:lnTo>
                    <a:lnTo>
                      <a:pt x="52" y="202"/>
                    </a:lnTo>
                    <a:lnTo>
                      <a:pt x="52" y="202"/>
                    </a:lnTo>
                    <a:lnTo>
                      <a:pt x="52" y="202"/>
                    </a:lnTo>
                    <a:lnTo>
                      <a:pt x="52" y="202"/>
                    </a:lnTo>
                    <a:lnTo>
                      <a:pt x="57" y="218"/>
                    </a:lnTo>
                    <a:lnTo>
                      <a:pt x="57" y="218"/>
                    </a:lnTo>
                    <a:lnTo>
                      <a:pt x="57" y="218"/>
                    </a:lnTo>
                    <a:lnTo>
                      <a:pt x="57" y="218"/>
                    </a:lnTo>
                    <a:lnTo>
                      <a:pt x="61" y="221"/>
                    </a:lnTo>
                    <a:lnTo>
                      <a:pt x="61" y="221"/>
                    </a:lnTo>
                    <a:lnTo>
                      <a:pt x="61" y="221"/>
                    </a:lnTo>
                    <a:lnTo>
                      <a:pt x="61" y="221"/>
                    </a:lnTo>
                    <a:lnTo>
                      <a:pt x="65" y="227"/>
                    </a:lnTo>
                    <a:lnTo>
                      <a:pt x="65" y="227"/>
                    </a:lnTo>
                    <a:lnTo>
                      <a:pt x="65" y="227"/>
                    </a:lnTo>
                    <a:lnTo>
                      <a:pt x="65" y="227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70" y="20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9" y="211"/>
                    </a:lnTo>
                    <a:lnTo>
                      <a:pt x="79" y="211"/>
                    </a:lnTo>
                    <a:lnTo>
                      <a:pt x="79" y="211"/>
                    </a:lnTo>
                    <a:lnTo>
                      <a:pt x="79" y="211"/>
                    </a:lnTo>
                    <a:lnTo>
                      <a:pt x="83" y="217"/>
                    </a:lnTo>
                    <a:lnTo>
                      <a:pt x="83" y="217"/>
                    </a:lnTo>
                    <a:lnTo>
                      <a:pt x="83" y="217"/>
                    </a:lnTo>
                    <a:lnTo>
                      <a:pt x="83" y="217"/>
                    </a:lnTo>
                    <a:lnTo>
                      <a:pt x="87" y="231"/>
                    </a:lnTo>
                    <a:lnTo>
                      <a:pt x="87" y="231"/>
                    </a:lnTo>
                    <a:lnTo>
                      <a:pt x="87" y="231"/>
                    </a:lnTo>
                    <a:lnTo>
                      <a:pt x="87" y="231"/>
                    </a:lnTo>
                    <a:lnTo>
                      <a:pt x="92" y="221"/>
                    </a:lnTo>
                    <a:lnTo>
                      <a:pt x="92" y="221"/>
                    </a:lnTo>
                    <a:lnTo>
                      <a:pt x="92" y="221"/>
                    </a:lnTo>
                    <a:lnTo>
                      <a:pt x="92" y="221"/>
                    </a:lnTo>
                    <a:lnTo>
                      <a:pt x="96" y="244"/>
                    </a:lnTo>
                    <a:lnTo>
                      <a:pt x="96" y="244"/>
                    </a:lnTo>
                    <a:lnTo>
                      <a:pt x="96" y="244"/>
                    </a:lnTo>
                    <a:lnTo>
                      <a:pt x="96" y="244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01" y="239"/>
                    </a:lnTo>
                    <a:lnTo>
                      <a:pt x="105" y="223"/>
                    </a:lnTo>
                    <a:lnTo>
                      <a:pt x="105" y="223"/>
                    </a:lnTo>
                    <a:lnTo>
                      <a:pt x="105" y="223"/>
                    </a:lnTo>
                    <a:lnTo>
                      <a:pt x="105" y="223"/>
                    </a:lnTo>
                    <a:lnTo>
                      <a:pt x="109" y="239"/>
                    </a:lnTo>
                    <a:lnTo>
                      <a:pt x="109" y="239"/>
                    </a:lnTo>
                    <a:lnTo>
                      <a:pt x="109" y="239"/>
                    </a:lnTo>
                    <a:lnTo>
                      <a:pt x="109" y="239"/>
                    </a:lnTo>
                    <a:lnTo>
                      <a:pt x="114" y="231"/>
                    </a:lnTo>
                    <a:lnTo>
                      <a:pt x="114" y="231"/>
                    </a:lnTo>
                    <a:lnTo>
                      <a:pt x="114" y="231"/>
                    </a:lnTo>
                    <a:lnTo>
                      <a:pt x="114" y="231"/>
                    </a:lnTo>
                    <a:lnTo>
                      <a:pt x="118" y="250"/>
                    </a:lnTo>
                    <a:lnTo>
                      <a:pt x="118" y="250"/>
                    </a:lnTo>
                    <a:lnTo>
                      <a:pt x="118" y="250"/>
                    </a:lnTo>
                    <a:lnTo>
                      <a:pt x="118" y="250"/>
                    </a:lnTo>
                    <a:lnTo>
                      <a:pt x="122" y="228"/>
                    </a:lnTo>
                    <a:lnTo>
                      <a:pt x="122" y="228"/>
                    </a:lnTo>
                    <a:lnTo>
                      <a:pt x="122" y="228"/>
                    </a:lnTo>
                    <a:lnTo>
                      <a:pt x="122" y="228"/>
                    </a:lnTo>
                    <a:lnTo>
                      <a:pt x="127" y="240"/>
                    </a:lnTo>
                    <a:lnTo>
                      <a:pt x="127" y="240"/>
                    </a:lnTo>
                    <a:lnTo>
                      <a:pt x="127" y="240"/>
                    </a:lnTo>
                    <a:lnTo>
                      <a:pt x="127" y="240"/>
                    </a:lnTo>
                    <a:lnTo>
                      <a:pt x="131" y="230"/>
                    </a:lnTo>
                    <a:lnTo>
                      <a:pt x="131" y="230"/>
                    </a:lnTo>
                    <a:lnTo>
                      <a:pt x="131" y="230"/>
                    </a:lnTo>
                    <a:lnTo>
                      <a:pt x="131" y="230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40" y="238"/>
                    </a:lnTo>
                    <a:lnTo>
                      <a:pt x="140" y="238"/>
                    </a:lnTo>
                    <a:lnTo>
                      <a:pt x="140" y="238"/>
                    </a:lnTo>
                    <a:lnTo>
                      <a:pt x="140" y="238"/>
                    </a:lnTo>
                    <a:lnTo>
                      <a:pt x="144" y="244"/>
                    </a:lnTo>
                    <a:lnTo>
                      <a:pt x="144" y="244"/>
                    </a:lnTo>
                    <a:lnTo>
                      <a:pt x="144" y="244"/>
                    </a:lnTo>
                    <a:lnTo>
                      <a:pt x="144" y="244"/>
                    </a:lnTo>
                    <a:lnTo>
                      <a:pt x="149" y="240"/>
                    </a:lnTo>
                    <a:lnTo>
                      <a:pt x="149" y="240"/>
                    </a:lnTo>
                    <a:lnTo>
                      <a:pt x="149" y="240"/>
                    </a:lnTo>
                    <a:lnTo>
                      <a:pt x="149" y="240"/>
                    </a:lnTo>
                    <a:lnTo>
                      <a:pt x="153" y="248"/>
                    </a:lnTo>
                    <a:lnTo>
                      <a:pt x="153" y="248"/>
                    </a:lnTo>
                    <a:lnTo>
                      <a:pt x="153" y="248"/>
                    </a:lnTo>
                    <a:lnTo>
                      <a:pt x="153" y="248"/>
                    </a:lnTo>
                    <a:lnTo>
                      <a:pt x="158" y="238"/>
                    </a:lnTo>
                    <a:lnTo>
                      <a:pt x="158" y="238"/>
                    </a:lnTo>
                    <a:lnTo>
                      <a:pt x="158" y="238"/>
                    </a:lnTo>
                    <a:lnTo>
                      <a:pt x="158" y="238"/>
                    </a:lnTo>
                    <a:lnTo>
                      <a:pt x="162" y="230"/>
                    </a:lnTo>
                    <a:lnTo>
                      <a:pt x="162" y="230"/>
                    </a:lnTo>
                    <a:lnTo>
                      <a:pt x="162" y="230"/>
                    </a:lnTo>
                    <a:lnTo>
                      <a:pt x="162" y="230"/>
                    </a:lnTo>
                    <a:lnTo>
                      <a:pt x="166" y="224"/>
                    </a:lnTo>
                    <a:lnTo>
                      <a:pt x="166" y="224"/>
                    </a:lnTo>
                    <a:lnTo>
                      <a:pt x="166" y="224"/>
                    </a:lnTo>
                    <a:lnTo>
                      <a:pt x="166" y="224"/>
                    </a:lnTo>
                    <a:lnTo>
                      <a:pt x="171" y="226"/>
                    </a:lnTo>
                    <a:lnTo>
                      <a:pt x="171" y="226"/>
                    </a:lnTo>
                    <a:lnTo>
                      <a:pt x="171" y="226"/>
                    </a:lnTo>
                    <a:lnTo>
                      <a:pt x="171" y="226"/>
                    </a:lnTo>
                    <a:lnTo>
                      <a:pt x="175" y="208"/>
                    </a:lnTo>
                    <a:lnTo>
                      <a:pt x="175" y="208"/>
                    </a:lnTo>
                    <a:lnTo>
                      <a:pt x="175" y="208"/>
                    </a:lnTo>
                    <a:lnTo>
                      <a:pt x="175" y="208"/>
                    </a:lnTo>
                    <a:lnTo>
                      <a:pt x="179" y="215"/>
                    </a:lnTo>
                    <a:lnTo>
                      <a:pt x="179" y="215"/>
                    </a:lnTo>
                    <a:lnTo>
                      <a:pt x="179" y="215"/>
                    </a:lnTo>
                    <a:lnTo>
                      <a:pt x="179" y="215"/>
                    </a:lnTo>
                    <a:lnTo>
                      <a:pt x="184" y="217"/>
                    </a:lnTo>
                    <a:lnTo>
                      <a:pt x="184" y="217"/>
                    </a:lnTo>
                    <a:lnTo>
                      <a:pt x="184" y="217"/>
                    </a:lnTo>
                    <a:lnTo>
                      <a:pt x="184" y="217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88" y="224"/>
                    </a:lnTo>
                    <a:lnTo>
                      <a:pt x="193" y="210"/>
                    </a:lnTo>
                    <a:lnTo>
                      <a:pt x="193" y="210"/>
                    </a:lnTo>
                    <a:lnTo>
                      <a:pt x="193" y="210"/>
                    </a:lnTo>
                    <a:lnTo>
                      <a:pt x="193" y="210"/>
                    </a:lnTo>
                    <a:lnTo>
                      <a:pt x="197" y="205"/>
                    </a:lnTo>
                    <a:lnTo>
                      <a:pt x="197" y="205"/>
                    </a:lnTo>
                    <a:lnTo>
                      <a:pt x="197" y="205"/>
                    </a:lnTo>
                    <a:lnTo>
                      <a:pt x="197" y="205"/>
                    </a:lnTo>
                    <a:lnTo>
                      <a:pt x="201" y="203"/>
                    </a:lnTo>
                    <a:lnTo>
                      <a:pt x="201" y="203"/>
                    </a:lnTo>
                    <a:lnTo>
                      <a:pt x="201" y="203"/>
                    </a:lnTo>
                    <a:lnTo>
                      <a:pt x="201" y="203"/>
                    </a:lnTo>
                    <a:lnTo>
                      <a:pt x="206" y="199"/>
                    </a:lnTo>
                    <a:lnTo>
                      <a:pt x="206" y="199"/>
                    </a:lnTo>
                    <a:lnTo>
                      <a:pt x="206" y="199"/>
                    </a:lnTo>
                    <a:lnTo>
                      <a:pt x="206" y="199"/>
                    </a:lnTo>
                    <a:lnTo>
                      <a:pt x="210" y="189"/>
                    </a:lnTo>
                    <a:lnTo>
                      <a:pt x="210" y="189"/>
                    </a:lnTo>
                    <a:lnTo>
                      <a:pt x="210" y="189"/>
                    </a:lnTo>
                    <a:lnTo>
                      <a:pt x="210" y="189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14" y="185"/>
                    </a:lnTo>
                    <a:lnTo>
                      <a:pt x="219" y="185"/>
                    </a:lnTo>
                    <a:lnTo>
                      <a:pt x="219" y="185"/>
                    </a:lnTo>
                    <a:lnTo>
                      <a:pt x="219" y="185"/>
                    </a:lnTo>
                    <a:lnTo>
                      <a:pt x="219" y="185"/>
                    </a:lnTo>
                    <a:lnTo>
                      <a:pt x="223" y="181"/>
                    </a:lnTo>
                    <a:lnTo>
                      <a:pt x="223" y="181"/>
                    </a:lnTo>
                    <a:lnTo>
                      <a:pt x="223" y="181"/>
                    </a:lnTo>
                    <a:lnTo>
                      <a:pt x="223" y="181"/>
                    </a:lnTo>
                    <a:lnTo>
                      <a:pt x="228" y="167"/>
                    </a:lnTo>
                    <a:lnTo>
                      <a:pt x="228" y="167"/>
                    </a:lnTo>
                    <a:lnTo>
                      <a:pt x="228" y="167"/>
                    </a:lnTo>
                    <a:lnTo>
                      <a:pt x="228" y="167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36" y="170"/>
                    </a:lnTo>
                    <a:lnTo>
                      <a:pt x="236" y="170"/>
                    </a:lnTo>
                    <a:lnTo>
                      <a:pt x="236" y="170"/>
                    </a:lnTo>
                    <a:lnTo>
                      <a:pt x="236" y="170"/>
                    </a:lnTo>
                    <a:lnTo>
                      <a:pt x="241" y="171"/>
                    </a:lnTo>
                    <a:lnTo>
                      <a:pt x="241" y="171"/>
                    </a:lnTo>
                    <a:lnTo>
                      <a:pt x="241" y="171"/>
                    </a:lnTo>
                    <a:lnTo>
                      <a:pt x="241" y="171"/>
                    </a:lnTo>
                    <a:lnTo>
                      <a:pt x="245" y="162"/>
                    </a:lnTo>
                    <a:lnTo>
                      <a:pt x="245" y="162"/>
                    </a:lnTo>
                    <a:lnTo>
                      <a:pt x="245" y="162"/>
                    </a:lnTo>
                    <a:lnTo>
                      <a:pt x="245" y="162"/>
                    </a:lnTo>
                    <a:lnTo>
                      <a:pt x="250" y="150"/>
                    </a:lnTo>
                    <a:lnTo>
                      <a:pt x="250" y="150"/>
                    </a:lnTo>
                    <a:lnTo>
                      <a:pt x="250" y="150"/>
                    </a:lnTo>
                    <a:lnTo>
                      <a:pt x="250" y="150"/>
                    </a:lnTo>
                    <a:lnTo>
                      <a:pt x="254" y="124"/>
                    </a:lnTo>
                    <a:lnTo>
                      <a:pt x="254" y="124"/>
                    </a:lnTo>
                    <a:lnTo>
                      <a:pt x="254" y="124"/>
                    </a:lnTo>
                    <a:lnTo>
                      <a:pt x="254" y="124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58" y="87"/>
                    </a:lnTo>
                    <a:lnTo>
                      <a:pt x="263" y="28"/>
                    </a:lnTo>
                    <a:lnTo>
                      <a:pt x="263" y="28"/>
                    </a:lnTo>
                    <a:lnTo>
                      <a:pt x="263" y="28"/>
                    </a:lnTo>
                    <a:lnTo>
                      <a:pt x="263" y="28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67" y="0"/>
                    </a:lnTo>
                    <a:lnTo>
                      <a:pt x="271" y="53"/>
                    </a:lnTo>
                    <a:lnTo>
                      <a:pt x="271" y="53"/>
                    </a:lnTo>
                    <a:lnTo>
                      <a:pt x="271" y="53"/>
                    </a:lnTo>
                    <a:lnTo>
                      <a:pt x="271" y="53"/>
                    </a:lnTo>
                    <a:lnTo>
                      <a:pt x="276" y="90"/>
                    </a:lnTo>
                    <a:lnTo>
                      <a:pt x="276" y="90"/>
                    </a:lnTo>
                    <a:lnTo>
                      <a:pt x="276" y="90"/>
                    </a:lnTo>
                    <a:lnTo>
                      <a:pt x="276" y="90"/>
                    </a:lnTo>
                    <a:lnTo>
                      <a:pt x="280" y="132"/>
                    </a:lnTo>
                    <a:lnTo>
                      <a:pt x="280" y="132"/>
                    </a:lnTo>
                    <a:lnTo>
                      <a:pt x="280" y="132"/>
                    </a:lnTo>
                    <a:lnTo>
                      <a:pt x="280" y="132"/>
                    </a:lnTo>
                    <a:lnTo>
                      <a:pt x="285" y="151"/>
                    </a:lnTo>
                    <a:lnTo>
                      <a:pt x="285" y="151"/>
                    </a:lnTo>
                    <a:lnTo>
                      <a:pt x="285" y="151"/>
                    </a:lnTo>
                    <a:lnTo>
                      <a:pt x="285" y="151"/>
                    </a:lnTo>
                    <a:lnTo>
                      <a:pt x="289" y="171"/>
                    </a:lnTo>
                    <a:lnTo>
                      <a:pt x="289" y="171"/>
                    </a:lnTo>
                    <a:lnTo>
                      <a:pt x="289" y="171"/>
                    </a:lnTo>
                    <a:lnTo>
                      <a:pt x="289" y="171"/>
                    </a:lnTo>
                    <a:lnTo>
                      <a:pt x="293" y="197"/>
                    </a:lnTo>
                    <a:lnTo>
                      <a:pt x="293" y="197"/>
                    </a:lnTo>
                    <a:lnTo>
                      <a:pt x="293" y="197"/>
                    </a:lnTo>
                    <a:lnTo>
                      <a:pt x="293" y="197"/>
                    </a:lnTo>
                    <a:lnTo>
                      <a:pt x="298" y="217"/>
                    </a:lnTo>
                    <a:lnTo>
                      <a:pt x="298" y="217"/>
                    </a:lnTo>
                    <a:lnTo>
                      <a:pt x="298" y="217"/>
                    </a:lnTo>
                    <a:lnTo>
                      <a:pt x="298" y="217"/>
                    </a:lnTo>
                    <a:lnTo>
                      <a:pt x="302" y="224"/>
                    </a:lnTo>
                    <a:lnTo>
                      <a:pt x="302" y="224"/>
                    </a:lnTo>
                    <a:lnTo>
                      <a:pt x="302" y="224"/>
                    </a:lnTo>
                    <a:lnTo>
                      <a:pt x="302" y="224"/>
                    </a:lnTo>
                    <a:lnTo>
                      <a:pt x="307" y="214"/>
                    </a:lnTo>
                    <a:lnTo>
                      <a:pt x="307" y="214"/>
                    </a:lnTo>
                    <a:lnTo>
                      <a:pt x="307" y="214"/>
                    </a:lnTo>
                    <a:lnTo>
                      <a:pt x="307" y="214"/>
                    </a:lnTo>
                    <a:lnTo>
                      <a:pt x="311" y="231"/>
                    </a:lnTo>
                    <a:lnTo>
                      <a:pt x="311" y="231"/>
                    </a:lnTo>
                    <a:lnTo>
                      <a:pt x="311" y="231"/>
                    </a:lnTo>
                    <a:lnTo>
                      <a:pt x="311" y="231"/>
                    </a:lnTo>
                    <a:lnTo>
                      <a:pt x="315" y="230"/>
                    </a:lnTo>
                    <a:lnTo>
                      <a:pt x="315" y="230"/>
                    </a:lnTo>
                    <a:lnTo>
                      <a:pt x="315" y="230"/>
                    </a:lnTo>
                    <a:lnTo>
                      <a:pt x="315" y="230"/>
                    </a:lnTo>
                    <a:lnTo>
                      <a:pt x="320" y="219"/>
                    </a:lnTo>
                    <a:lnTo>
                      <a:pt x="320" y="219"/>
                    </a:lnTo>
                    <a:lnTo>
                      <a:pt x="320" y="219"/>
                    </a:lnTo>
                    <a:lnTo>
                      <a:pt x="320" y="219"/>
                    </a:lnTo>
                    <a:lnTo>
                      <a:pt x="324" y="226"/>
                    </a:lnTo>
                    <a:lnTo>
                      <a:pt x="324" y="226"/>
                    </a:lnTo>
                    <a:lnTo>
                      <a:pt x="324" y="226"/>
                    </a:lnTo>
                    <a:lnTo>
                      <a:pt x="324" y="226"/>
                    </a:lnTo>
                    <a:lnTo>
                      <a:pt x="328" y="251"/>
                    </a:lnTo>
                    <a:lnTo>
                      <a:pt x="328" y="251"/>
                    </a:lnTo>
                    <a:lnTo>
                      <a:pt x="328" y="251"/>
                    </a:lnTo>
                    <a:lnTo>
                      <a:pt x="328" y="251"/>
                    </a:lnTo>
                    <a:lnTo>
                      <a:pt x="333" y="246"/>
                    </a:lnTo>
                    <a:lnTo>
                      <a:pt x="333" y="246"/>
                    </a:lnTo>
                    <a:lnTo>
                      <a:pt x="333" y="246"/>
                    </a:lnTo>
                    <a:lnTo>
                      <a:pt x="333" y="246"/>
                    </a:lnTo>
                    <a:lnTo>
                      <a:pt x="337" y="229"/>
                    </a:lnTo>
                    <a:lnTo>
                      <a:pt x="337" y="229"/>
                    </a:lnTo>
                    <a:lnTo>
                      <a:pt x="337" y="229"/>
                    </a:lnTo>
                    <a:lnTo>
                      <a:pt x="337" y="229"/>
                    </a:lnTo>
                    <a:lnTo>
                      <a:pt x="342" y="228"/>
                    </a:lnTo>
                    <a:lnTo>
                      <a:pt x="342" y="228"/>
                    </a:lnTo>
                    <a:lnTo>
                      <a:pt x="342" y="228"/>
                    </a:lnTo>
                    <a:lnTo>
                      <a:pt x="342" y="228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46" y="240"/>
                    </a:lnTo>
                    <a:lnTo>
                      <a:pt x="350" y="226"/>
                    </a:lnTo>
                    <a:lnTo>
                      <a:pt x="350" y="226"/>
                    </a:lnTo>
                    <a:lnTo>
                      <a:pt x="350" y="226"/>
                    </a:lnTo>
                    <a:lnTo>
                      <a:pt x="350" y="226"/>
                    </a:lnTo>
                    <a:lnTo>
                      <a:pt x="355" y="189"/>
                    </a:lnTo>
                    <a:lnTo>
                      <a:pt x="355" y="189"/>
                    </a:lnTo>
                    <a:lnTo>
                      <a:pt x="355" y="189"/>
                    </a:lnTo>
                    <a:lnTo>
                      <a:pt x="355" y="189"/>
                    </a:lnTo>
                    <a:lnTo>
                      <a:pt x="359" y="144"/>
                    </a:lnTo>
                    <a:lnTo>
                      <a:pt x="359" y="144"/>
                    </a:lnTo>
                    <a:lnTo>
                      <a:pt x="359" y="144"/>
                    </a:lnTo>
                    <a:lnTo>
                      <a:pt x="359" y="144"/>
                    </a:lnTo>
                    <a:lnTo>
                      <a:pt x="363" y="186"/>
                    </a:lnTo>
                    <a:lnTo>
                      <a:pt x="363" y="186"/>
                    </a:lnTo>
                    <a:lnTo>
                      <a:pt x="363" y="186"/>
                    </a:lnTo>
                    <a:lnTo>
                      <a:pt x="363" y="186"/>
                    </a:lnTo>
                    <a:lnTo>
                      <a:pt x="368" y="222"/>
                    </a:lnTo>
                    <a:lnTo>
                      <a:pt x="368" y="222"/>
                    </a:lnTo>
                    <a:lnTo>
                      <a:pt x="368" y="222"/>
                    </a:lnTo>
                    <a:lnTo>
                      <a:pt x="368" y="222"/>
                    </a:lnTo>
                    <a:lnTo>
                      <a:pt x="372" y="228"/>
                    </a:lnTo>
                    <a:lnTo>
                      <a:pt x="372" y="228"/>
                    </a:lnTo>
                    <a:lnTo>
                      <a:pt x="372" y="228"/>
                    </a:lnTo>
                    <a:lnTo>
                      <a:pt x="372" y="228"/>
                    </a:lnTo>
                    <a:lnTo>
                      <a:pt x="377" y="242"/>
                    </a:lnTo>
                    <a:lnTo>
                      <a:pt x="377" y="242"/>
                    </a:lnTo>
                    <a:lnTo>
                      <a:pt x="377" y="242"/>
                    </a:lnTo>
                    <a:lnTo>
                      <a:pt x="377" y="242"/>
                    </a:lnTo>
                    <a:lnTo>
                      <a:pt x="381" y="233"/>
                    </a:lnTo>
                    <a:lnTo>
                      <a:pt x="381" y="233"/>
                    </a:lnTo>
                    <a:lnTo>
                      <a:pt x="381" y="233"/>
                    </a:lnTo>
                    <a:lnTo>
                      <a:pt x="381" y="233"/>
                    </a:lnTo>
                    <a:lnTo>
                      <a:pt x="385" y="235"/>
                    </a:lnTo>
                    <a:lnTo>
                      <a:pt x="385" y="235"/>
                    </a:lnTo>
                    <a:lnTo>
                      <a:pt x="385" y="235"/>
                    </a:lnTo>
                    <a:lnTo>
                      <a:pt x="385" y="235"/>
                    </a:lnTo>
                    <a:lnTo>
                      <a:pt x="390" y="227"/>
                    </a:lnTo>
                    <a:lnTo>
                      <a:pt x="390" y="227"/>
                    </a:lnTo>
                    <a:lnTo>
                      <a:pt x="390" y="227"/>
                    </a:lnTo>
                    <a:lnTo>
                      <a:pt x="390" y="227"/>
                    </a:lnTo>
                    <a:lnTo>
                      <a:pt x="394" y="243"/>
                    </a:lnTo>
                    <a:lnTo>
                      <a:pt x="394" y="243"/>
                    </a:lnTo>
                    <a:lnTo>
                      <a:pt x="394" y="243"/>
                    </a:lnTo>
                    <a:lnTo>
                      <a:pt x="394" y="243"/>
                    </a:lnTo>
                    <a:lnTo>
                      <a:pt x="399" y="228"/>
                    </a:lnTo>
                    <a:lnTo>
                      <a:pt x="399" y="228"/>
                    </a:lnTo>
                    <a:lnTo>
                      <a:pt x="399" y="228"/>
                    </a:lnTo>
                    <a:lnTo>
                      <a:pt x="399" y="228"/>
                    </a:lnTo>
                    <a:lnTo>
                      <a:pt x="403" y="220"/>
                    </a:lnTo>
                    <a:lnTo>
                      <a:pt x="403" y="220"/>
                    </a:lnTo>
                    <a:lnTo>
                      <a:pt x="403" y="220"/>
                    </a:lnTo>
                    <a:lnTo>
                      <a:pt x="403" y="220"/>
                    </a:lnTo>
                    <a:lnTo>
                      <a:pt x="407" y="230"/>
                    </a:lnTo>
                    <a:lnTo>
                      <a:pt x="407" y="230"/>
                    </a:lnTo>
                    <a:lnTo>
                      <a:pt x="407" y="230"/>
                    </a:lnTo>
                    <a:lnTo>
                      <a:pt x="407" y="230"/>
                    </a:lnTo>
                    <a:lnTo>
                      <a:pt x="412" y="228"/>
                    </a:lnTo>
                    <a:lnTo>
                      <a:pt x="412" y="228"/>
                    </a:lnTo>
                    <a:lnTo>
                      <a:pt x="412" y="228"/>
                    </a:lnTo>
                    <a:lnTo>
                      <a:pt x="412" y="228"/>
                    </a:lnTo>
                    <a:lnTo>
                      <a:pt x="416" y="222"/>
                    </a:lnTo>
                    <a:lnTo>
                      <a:pt x="416" y="222"/>
                    </a:lnTo>
                    <a:lnTo>
                      <a:pt x="416" y="222"/>
                    </a:lnTo>
                    <a:lnTo>
                      <a:pt x="416" y="222"/>
                    </a:lnTo>
                    <a:lnTo>
                      <a:pt x="420" y="206"/>
                    </a:lnTo>
                    <a:lnTo>
                      <a:pt x="420" y="206"/>
                    </a:lnTo>
                    <a:lnTo>
                      <a:pt x="420" y="206"/>
                    </a:lnTo>
                    <a:lnTo>
                      <a:pt x="420" y="206"/>
                    </a:lnTo>
                    <a:lnTo>
                      <a:pt x="425" y="223"/>
                    </a:lnTo>
                    <a:lnTo>
                      <a:pt x="425" y="223"/>
                    </a:lnTo>
                    <a:lnTo>
                      <a:pt x="425" y="223"/>
                    </a:lnTo>
                    <a:lnTo>
                      <a:pt x="425" y="223"/>
                    </a:lnTo>
                    <a:lnTo>
                      <a:pt x="429" y="202"/>
                    </a:lnTo>
                    <a:lnTo>
                      <a:pt x="429" y="202"/>
                    </a:lnTo>
                    <a:lnTo>
                      <a:pt x="429" y="202"/>
                    </a:lnTo>
                    <a:lnTo>
                      <a:pt x="429" y="202"/>
                    </a:lnTo>
                    <a:lnTo>
                      <a:pt x="434" y="195"/>
                    </a:lnTo>
                    <a:lnTo>
                      <a:pt x="434" y="195"/>
                    </a:lnTo>
                    <a:lnTo>
                      <a:pt x="434" y="195"/>
                    </a:lnTo>
                    <a:lnTo>
                      <a:pt x="434" y="195"/>
                    </a:lnTo>
                    <a:lnTo>
                      <a:pt x="438" y="189"/>
                    </a:lnTo>
                    <a:lnTo>
                      <a:pt x="438" y="189"/>
                    </a:lnTo>
                    <a:lnTo>
                      <a:pt x="438" y="189"/>
                    </a:lnTo>
                    <a:lnTo>
                      <a:pt x="438" y="189"/>
                    </a:lnTo>
                    <a:lnTo>
                      <a:pt x="442" y="198"/>
                    </a:lnTo>
                    <a:lnTo>
                      <a:pt x="442" y="198"/>
                    </a:lnTo>
                    <a:lnTo>
                      <a:pt x="442" y="198"/>
                    </a:lnTo>
                    <a:lnTo>
                      <a:pt x="442" y="198"/>
                    </a:lnTo>
                    <a:lnTo>
                      <a:pt x="447" y="175"/>
                    </a:lnTo>
                    <a:lnTo>
                      <a:pt x="447" y="175"/>
                    </a:lnTo>
                    <a:lnTo>
                      <a:pt x="447" y="175"/>
                    </a:lnTo>
                    <a:lnTo>
                      <a:pt x="447" y="175"/>
                    </a:lnTo>
                    <a:lnTo>
                      <a:pt x="451" y="198"/>
                    </a:lnTo>
                    <a:lnTo>
                      <a:pt x="451" y="198"/>
                    </a:lnTo>
                    <a:lnTo>
                      <a:pt x="451" y="198"/>
                    </a:lnTo>
                    <a:lnTo>
                      <a:pt x="451" y="198"/>
                    </a:lnTo>
                    <a:lnTo>
                      <a:pt x="455" y="183"/>
                    </a:lnTo>
                    <a:lnTo>
                      <a:pt x="455" y="183"/>
                    </a:lnTo>
                    <a:lnTo>
                      <a:pt x="455" y="183"/>
                    </a:lnTo>
                    <a:lnTo>
                      <a:pt x="455" y="183"/>
                    </a:lnTo>
                    <a:lnTo>
                      <a:pt x="460" y="172"/>
                    </a:lnTo>
                    <a:lnTo>
                      <a:pt x="460" y="172"/>
                    </a:lnTo>
                    <a:lnTo>
                      <a:pt x="460" y="172"/>
                    </a:lnTo>
                    <a:lnTo>
                      <a:pt x="460" y="172"/>
                    </a:lnTo>
                    <a:lnTo>
                      <a:pt x="464" y="172"/>
                    </a:lnTo>
                    <a:lnTo>
                      <a:pt x="464" y="172"/>
                    </a:lnTo>
                    <a:lnTo>
                      <a:pt x="464" y="172"/>
                    </a:lnTo>
                    <a:lnTo>
                      <a:pt x="464" y="172"/>
                    </a:lnTo>
                    <a:lnTo>
                      <a:pt x="469" y="164"/>
                    </a:lnTo>
                    <a:lnTo>
                      <a:pt x="469" y="164"/>
                    </a:lnTo>
                    <a:lnTo>
                      <a:pt x="469" y="164"/>
                    </a:lnTo>
                    <a:lnTo>
                      <a:pt x="469" y="164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7" y="154"/>
                    </a:lnTo>
                    <a:lnTo>
                      <a:pt x="477" y="154"/>
                    </a:lnTo>
                    <a:lnTo>
                      <a:pt x="477" y="154"/>
                    </a:lnTo>
                    <a:lnTo>
                      <a:pt x="477" y="154"/>
                    </a:lnTo>
                    <a:lnTo>
                      <a:pt x="482" y="150"/>
                    </a:lnTo>
                    <a:lnTo>
                      <a:pt x="482" y="150"/>
                    </a:lnTo>
                    <a:lnTo>
                      <a:pt x="482" y="150"/>
                    </a:lnTo>
                    <a:lnTo>
                      <a:pt x="482" y="150"/>
                    </a:lnTo>
                    <a:lnTo>
                      <a:pt x="486" y="145"/>
                    </a:lnTo>
                    <a:lnTo>
                      <a:pt x="486" y="145"/>
                    </a:lnTo>
                    <a:lnTo>
                      <a:pt x="486" y="145"/>
                    </a:lnTo>
                    <a:lnTo>
                      <a:pt x="486" y="145"/>
                    </a:lnTo>
                    <a:lnTo>
                      <a:pt x="491" y="135"/>
                    </a:lnTo>
                    <a:lnTo>
                      <a:pt x="491" y="135"/>
                    </a:lnTo>
                    <a:lnTo>
                      <a:pt x="491" y="135"/>
                    </a:lnTo>
                    <a:lnTo>
                      <a:pt x="491" y="135"/>
                    </a:lnTo>
                    <a:lnTo>
                      <a:pt x="495" y="143"/>
                    </a:lnTo>
                    <a:lnTo>
                      <a:pt x="495" y="143"/>
                    </a:lnTo>
                    <a:lnTo>
                      <a:pt x="495" y="143"/>
                    </a:lnTo>
                    <a:lnTo>
                      <a:pt x="495" y="143"/>
                    </a:lnTo>
                    <a:lnTo>
                      <a:pt x="499" y="158"/>
                    </a:lnTo>
                    <a:lnTo>
                      <a:pt x="499" y="158"/>
                    </a:lnTo>
                    <a:lnTo>
                      <a:pt x="499" y="158"/>
                    </a:lnTo>
                    <a:lnTo>
                      <a:pt x="499" y="158"/>
                    </a:lnTo>
                    <a:lnTo>
                      <a:pt x="504" y="175"/>
                    </a:lnTo>
                    <a:lnTo>
                      <a:pt x="504" y="175"/>
                    </a:lnTo>
                    <a:lnTo>
                      <a:pt x="504" y="175"/>
                    </a:lnTo>
                    <a:lnTo>
                      <a:pt x="504" y="175"/>
                    </a:lnTo>
                    <a:lnTo>
                      <a:pt x="508" y="185"/>
                    </a:lnTo>
                    <a:lnTo>
                      <a:pt x="508" y="185"/>
                    </a:lnTo>
                    <a:lnTo>
                      <a:pt x="508" y="185"/>
                    </a:lnTo>
                    <a:lnTo>
                      <a:pt x="508" y="185"/>
                    </a:lnTo>
                    <a:lnTo>
                      <a:pt x="512" y="183"/>
                    </a:lnTo>
                    <a:lnTo>
                      <a:pt x="512" y="183"/>
                    </a:lnTo>
                    <a:lnTo>
                      <a:pt x="512" y="183"/>
                    </a:lnTo>
                    <a:lnTo>
                      <a:pt x="512" y="183"/>
                    </a:lnTo>
                    <a:lnTo>
                      <a:pt x="517" y="201"/>
                    </a:lnTo>
                    <a:lnTo>
                      <a:pt x="517" y="201"/>
                    </a:lnTo>
                    <a:lnTo>
                      <a:pt x="517" y="201"/>
                    </a:lnTo>
                    <a:lnTo>
                      <a:pt x="517" y="201"/>
                    </a:lnTo>
                    <a:lnTo>
                      <a:pt x="521" y="196"/>
                    </a:lnTo>
                    <a:lnTo>
                      <a:pt x="521" y="196"/>
                    </a:lnTo>
                    <a:lnTo>
                      <a:pt x="521" y="196"/>
                    </a:lnTo>
                    <a:lnTo>
                      <a:pt x="521" y="196"/>
                    </a:lnTo>
                    <a:lnTo>
                      <a:pt x="526" y="200"/>
                    </a:lnTo>
                    <a:lnTo>
                      <a:pt x="526" y="200"/>
                    </a:lnTo>
                    <a:lnTo>
                      <a:pt x="526" y="200"/>
                    </a:lnTo>
                    <a:lnTo>
                      <a:pt x="526" y="200"/>
                    </a:lnTo>
                    <a:lnTo>
                      <a:pt x="530" y="218"/>
                    </a:lnTo>
                    <a:lnTo>
                      <a:pt x="530" y="218"/>
                    </a:lnTo>
                    <a:lnTo>
                      <a:pt x="530" y="218"/>
                    </a:lnTo>
                    <a:lnTo>
                      <a:pt x="530" y="218"/>
                    </a:lnTo>
                    <a:lnTo>
                      <a:pt x="534" y="218"/>
                    </a:lnTo>
                    <a:lnTo>
                      <a:pt x="534" y="218"/>
                    </a:lnTo>
                    <a:lnTo>
                      <a:pt x="534" y="218"/>
                    </a:lnTo>
                    <a:lnTo>
                      <a:pt x="534" y="218"/>
                    </a:lnTo>
                    <a:lnTo>
                      <a:pt x="539" y="213"/>
                    </a:lnTo>
                    <a:lnTo>
                      <a:pt x="539" y="213"/>
                    </a:lnTo>
                    <a:lnTo>
                      <a:pt x="539" y="213"/>
                    </a:lnTo>
                    <a:lnTo>
                      <a:pt x="539" y="213"/>
                    </a:lnTo>
                    <a:lnTo>
                      <a:pt x="543" y="219"/>
                    </a:lnTo>
                    <a:lnTo>
                      <a:pt x="543" y="219"/>
                    </a:lnTo>
                    <a:lnTo>
                      <a:pt x="543" y="219"/>
                    </a:lnTo>
                    <a:lnTo>
                      <a:pt x="543" y="219"/>
                    </a:lnTo>
                    <a:lnTo>
                      <a:pt x="548" y="222"/>
                    </a:lnTo>
                    <a:lnTo>
                      <a:pt x="548" y="222"/>
                    </a:lnTo>
                    <a:lnTo>
                      <a:pt x="548" y="222"/>
                    </a:lnTo>
                    <a:lnTo>
                      <a:pt x="548" y="222"/>
                    </a:lnTo>
                    <a:lnTo>
                      <a:pt x="552" y="209"/>
                    </a:lnTo>
                    <a:lnTo>
                      <a:pt x="552" y="209"/>
                    </a:lnTo>
                    <a:lnTo>
                      <a:pt x="552" y="209"/>
                    </a:lnTo>
                    <a:lnTo>
                      <a:pt x="552" y="209"/>
                    </a:lnTo>
                    <a:lnTo>
                      <a:pt x="556" y="232"/>
                    </a:lnTo>
                    <a:lnTo>
                      <a:pt x="556" y="232"/>
                    </a:lnTo>
                    <a:lnTo>
                      <a:pt x="556" y="232"/>
                    </a:lnTo>
                    <a:lnTo>
                      <a:pt x="556" y="232"/>
                    </a:lnTo>
                    <a:lnTo>
                      <a:pt x="561" y="229"/>
                    </a:lnTo>
                    <a:lnTo>
                      <a:pt x="561" y="229"/>
                    </a:lnTo>
                    <a:lnTo>
                      <a:pt x="561" y="229"/>
                    </a:lnTo>
                    <a:lnTo>
                      <a:pt x="561" y="229"/>
                    </a:lnTo>
                    <a:lnTo>
                      <a:pt x="565" y="200"/>
                    </a:lnTo>
                    <a:lnTo>
                      <a:pt x="565" y="200"/>
                    </a:lnTo>
                    <a:lnTo>
                      <a:pt x="565" y="200"/>
                    </a:lnTo>
                    <a:lnTo>
                      <a:pt x="565" y="200"/>
                    </a:lnTo>
                    <a:lnTo>
                      <a:pt x="569" y="231"/>
                    </a:lnTo>
                    <a:lnTo>
                      <a:pt x="569" y="231"/>
                    </a:lnTo>
                    <a:lnTo>
                      <a:pt x="569" y="231"/>
                    </a:lnTo>
                    <a:lnTo>
                      <a:pt x="569" y="231"/>
                    </a:lnTo>
                    <a:lnTo>
                      <a:pt x="574" y="236"/>
                    </a:lnTo>
                    <a:lnTo>
                      <a:pt x="574" y="236"/>
                    </a:lnTo>
                    <a:lnTo>
                      <a:pt x="574" y="236"/>
                    </a:lnTo>
                    <a:lnTo>
                      <a:pt x="574" y="236"/>
                    </a:lnTo>
                    <a:lnTo>
                      <a:pt x="578" y="224"/>
                    </a:lnTo>
                    <a:lnTo>
                      <a:pt x="578" y="224"/>
                    </a:lnTo>
                    <a:lnTo>
                      <a:pt x="578" y="224"/>
                    </a:lnTo>
                    <a:lnTo>
                      <a:pt x="578" y="224"/>
                    </a:lnTo>
                    <a:lnTo>
                      <a:pt x="583" y="161"/>
                    </a:lnTo>
                    <a:lnTo>
                      <a:pt x="583" y="161"/>
                    </a:lnTo>
                    <a:lnTo>
                      <a:pt x="583" y="161"/>
                    </a:lnTo>
                    <a:lnTo>
                      <a:pt x="583" y="161"/>
                    </a:lnTo>
                    <a:lnTo>
                      <a:pt x="587" y="220"/>
                    </a:lnTo>
                    <a:lnTo>
                      <a:pt x="587" y="220"/>
                    </a:lnTo>
                    <a:lnTo>
                      <a:pt x="587" y="220"/>
                    </a:lnTo>
                    <a:lnTo>
                      <a:pt x="587" y="220"/>
                    </a:lnTo>
                    <a:lnTo>
                      <a:pt x="591" y="231"/>
                    </a:lnTo>
                    <a:lnTo>
                      <a:pt x="591" y="231"/>
                    </a:lnTo>
                    <a:lnTo>
                      <a:pt x="591" y="231"/>
                    </a:lnTo>
                    <a:lnTo>
                      <a:pt x="591" y="231"/>
                    </a:lnTo>
                    <a:lnTo>
                      <a:pt x="596" y="244"/>
                    </a:lnTo>
                    <a:lnTo>
                      <a:pt x="596" y="244"/>
                    </a:lnTo>
                    <a:lnTo>
                      <a:pt x="596" y="244"/>
                    </a:lnTo>
                    <a:lnTo>
                      <a:pt x="596" y="244"/>
                    </a:lnTo>
                    <a:lnTo>
                      <a:pt x="600" y="237"/>
                    </a:lnTo>
                    <a:lnTo>
                      <a:pt x="600" y="237"/>
                    </a:lnTo>
                    <a:lnTo>
                      <a:pt x="600" y="237"/>
                    </a:lnTo>
                    <a:lnTo>
                      <a:pt x="600" y="237"/>
                    </a:lnTo>
                    <a:lnTo>
                      <a:pt x="604" y="206"/>
                    </a:lnTo>
                    <a:lnTo>
                      <a:pt x="604" y="206"/>
                    </a:lnTo>
                    <a:lnTo>
                      <a:pt x="604" y="206"/>
                    </a:lnTo>
                    <a:lnTo>
                      <a:pt x="604" y="206"/>
                    </a:lnTo>
                    <a:lnTo>
                      <a:pt x="609" y="243"/>
                    </a:lnTo>
                    <a:lnTo>
                      <a:pt x="609" y="243"/>
                    </a:lnTo>
                    <a:lnTo>
                      <a:pt x="609" y="243"/>
                    </a:lnTo>
                    <a:lnTo>
                      <a:pt x="609" y="243"/>
                    </a:lnTo>
                    <a:lnTo>
                      <a:pt x="613" y="236"/>
                    </a:lnTo>
                    <a:lnTo>
                      <a:pt x="613" y="236"/>
                    </a:lnTo>
                    <a:lnTo>
                      <a:pt x="613" y="236"/>
                    </a:lnTo>
                    <a:lnTo>
                      <a:pt x="613" y="236"/>
                    </a:lnTo>
                    <a:lnTo>
                      <a:pt x="618" y="232"/>
                    </a:lnTo>
                    <a:lnTo>
                      <a:pt x="618" y="232"/>
                    </a:lnTo>
                    <a:lnTo>
                      <a:pt x="618" y="232"/>
                    </a:lnTo>
                    <a:lnTo>
                      <a:pt x="618" y="232"/>
                    </a:lnTo>
                    <a:lnTo>
                      <a:pt x="622" y="211"/>
                    </a:lnTo>
                    <a:lnTo>
                      <a:pt x="622" y="211"/>
                    </a:lnTo>
                    <a:lnTo>
                      <a:pt x="622" y="211"/>
                    </a:lnTo>
                    <a:lnTo>
                      <a:pt x="622" y="211"/>
                    </a:lnTo>
                    <a:lnTo>
                      <a:pt x="626" y="223"/>
                    </a:lnTo>
                    <a:lnTo>
                      <a:pt x="626" y="223"/>
                    </a:lnTo>
                    <a:lnTo>
                      <a:pt x="626" y="223"/>
                    </a:lnTo>
                    <a:lnTo>
                      <a:pt x="626" y="223"/>
                    </a:lnTo>
                    <a:lnTo>
                      <a:pt x="631" y="206"/>
                    </a:lnTo>
                    <a:lnTo>
                      <a:pt x="631" y="206"/>
                    </a:lnTo>
                    <a:lnTo>
                      <a:pt x="631" y="206"/>
                    </a:lnTo>
                    <a:lnTo>
                      <a:pt x="631" y="206"/>
                    </a:lnTo>
                    <a:lnTo>
                      <a:pt x="635" y="204"/>
                    </a:lnTo>
                    <a:lnTo>
                      <a:pt x="635" y="204"/>
                    </a:lnTo>
                    <a:lnTo>
                      <a:pt x="635" y="204"/>
                    </a:lnTo>
                    <a:lnTo>
                      <a:pt x="635" y="204"/>
                    </a:lnTo>
                    <a:lnTo>
                      <a:pt x="640" y="213"/>
                    </a:lnTo>
                    <a:lnTo>
                      <a:pt x="640" y="213"/>
                    </a:lnTo>
                    <a:lnTo>
                      <a:pt x="640" y="213"/>
                    </a:lnTo>
                    <a:lnTo>
                      <a:pt x="640" y="213"/>
                    </a:lnTo>
                    <a:lnTo>
                      <a:pt x="644" y="210"/>
                    </a:lnTo>
                    <a:lnTo>
                      <a:pt x="644" y="210"/>
                    </a:lnTo>
                    <a:lnTo>
                      <a:pt x="644" y="210"/>
                    </a:lnTo>
                    <a:lnTo>
                      <a:pt x="644" y="210"/>
                    </a:lnTo>
                    <a:lnTo>
                      <a:pt x="648" y="201"/>
                    </a:lnTo>
                    <a:lnTo>
                      <a:pt x="648" y="201"/>
                    </a:lnTo>
                    <a:lnTo>
                      <a:pt x="648" y="201"/>
                    </a:lnTo>
                    <a:lnTo>
                      <a:pt x="648" y="201"/>
                    </a:lnTo>
                    <a:lnTo>
                      <a:pt x="653" y="193"/>
                    </a:lnTo>
                    <a:lnTo>
                      <a:pt x="653" y="193"/>
                    </a:lnTo>
                    <a:lnTo>
                      <a:pt x="653" y="193"/>
                    </a:lnTo>
                    <a:lnTo>
                      <a:pt x="653" y="193"/>
                    </a:lnTo>
                    <a:lnTo>
                      <a:pt x="657" y="186"/>
                    </a:lnTo>
                    <a:lnTo>
                      <a:pt x="657" y="186"/>
                    </a:lnTo>
                    <a:lnTo>
                      <a:pt x="657" y="186"/>
                    </a:lnTo>
                    <a:lnTo>
                      <a:pt x="657" y="186"/>
                    </a:lnTo>
                    <a:lnTo>
                      <a:pt x="661" y="185"/>
                    </a:lnTo>
                    <a:lnTo>
                      <a:pt x="661" y="185"/>
                    </a:lnTo>
                    <a:lnTo>
                      <a:pt x="661" y="185"/>
                    </a:lnTo>
                    <a:lnTo>
                      <a:pt x="661" y="185"/>
                    </a:lnTo>
                    <a:lnTo>
                      <a:pt x="666" y="172"/>
                    </a:lnTo>
                    <a:lnTo>
                      <a:pt x="666" y="172"/>
                    </a:lnTo>
                    <a:lnTo>
                      <a:pt x="666" y="172"/>
                    </a:lnTo>
                    <a:lnTo>
                      <a:pt x="666" y="172"/>
                    </a:lnTo>
                    <a:lnTo>
                      <a:pt x="670" y="173"/>
                    </a:lnTo>
                    <a:lnTo>
                      <a:pt x="670" y="173"/>
                    </a:lnTo>
                    <a:lnTo>
                      <a:pt x="670" y="173"/>
                    </a:lnTo>
                    <a:lnTo>
                      <a:pt x="670" y="173"/>
                    </a:lnTo>
                    <a:lnTo>
                      <a:pt x="675" y="174"/>
                    </a:lnTo>
                    <a:lnTo>
                      <a:pt x="675" y="174"/>
                    </a:lnTo>
                    <a:lnTo>
                      <a:pt x="675" y="174"/>
                    </a:lnTo>
                    <a:lnTo>
                      <a:pt x="675" y="174"/>
                    </a:lnTo>
                    <a:lnTo>
                      <a:pt x="679" y="193"/>
                    </a:lnTo>
                    <a:lnTo>
                      <a:pt x="679" y="193"/>
                    </a:lnTo>
                    <a:lnTo>
                      <a:pt x="679" y="193"/>
                    </a:lnTo>
                    <a:lnTo>
                      <a:pt x="679" y="193"/>
                    </a:lnTo>
                    <a:lnTo>
                      <a:pt x="683" y="179"/>
                    </a:lnTo>
                    <a:lnTo>
                      <a:pt x="683" y="179"/>
                    </a:lnTo>
                    <a:lnTo>
                      <a:pt x="683" y="179"/>
                    </a:lnTo>
                    <a:lnTo>
                      <a:pt x="683" y="179"/>
                    </a:lnTo>
                    <a:lnTo>
                      <a:pt x="688" y="167"/>
                    </a:lnTo>
                    <a:lnTo>
                      <a:pt x="688" y="167"/>
                    </a:lnTo>
                    <a:lnTo>
                      <a:pt x="688" y="167"/>
                    </a:lnTo>
                    <a:lnTo>
                      <a:pt x="688" y="167"/>
                    </a:lnTo>
                    <a:lnTo>
                      <a:pt x="692" y="172"/>
                    </a:lnTo>
                    <a:lnTo>
                      <a:pt x="692" y="172"/>
                    </a:lnTo>
                    <a:lnTo>
                      <a:pt x="692" y="172"/>
                    </a:lnTo>
                    <a:lnTo>
                      <a:pt x="692" y="172"/>
                    </a:lnTo>
                    <a:lnTo>
                      <a:pt x="696" y="178"/>
                    </a:lnTo>
                    <a:lnTo>
                      <a:pt x="696" y="178"/>
                    </a:lnTo>
                    <a:lnTo>
                      <a:pt x="696" y="178"/>
                    </a:lnTo>
                    <a:lnTo>
                      <a:pt x="696" y="178"/>
                    </a:lnTo>
                    <a:lnTo>
                      <a:pt x="701" y="158"/>
                    </a:lnTo>
                    <a:lnTo>
                      <a:pt x="701" y="158"/>
                    </a:lnTo>
                    <a:lnTo>
                      <a:pt x="701" y="158"/>
                    </a:lnTo>
                    <a:lnTo>
                      <a:pt x="701" y="158"/>
                    </a:lnTo>
                    <a:lnTo>
                      <a:pt x="705" y="176"/>
                    </a:lnTo>
                    <a:lnTo>
                      <a:pt x="705" y="176"/>
                    </a:lnTo>
                    <a:lnTo>
                      <a:pt x="705" y="176"/>
                    </a:lnTo>
                    <a:lnTo>
                      <a:pt x="705" y="176"/>
                    </a:lnTo>
                    <a:lnTo>
                      <a:pt x="709" y="162"/>
                    </a:lnTo>
                    <a:lnTo>
                      <a:pt x="709" y="162"/>
                    </a:lnTo>
                    <a:lnTo>
                      <a:pt x="709" y="162"/>
                    </a:lnTo>
                    <a:lnTo>
                      <a:pt x="709" y="162"/>
                    </a:lnTo>
                    <a:lnTo>
                      <a:pt x="713" y="177"/>
                    </a:lnTo>
                    <a:lnTo>
                      <a:pt x="713" y="177"/>
                    </a:lnTo>
                    <a:lnTo>
                      <a:pt x="713" y="177"/>
                    </a:lnTo>
                    <a:lnTo>
                      <a:pt x="713" y="177"/>
                    </a:lnTo>
                    <a:lnTo>
                      <a:pt x="718" y="165"/>
                    </a:lnTo>
                    <a:lnTo>
                      <a:pt x="718" y="165"/>
                    </a:lnTo>
                    <a:lnTo>
                      <a:pt x="718" y="165"/>
                    </a:lnTo>
                    <a:lnTo>
                      <a:pt x="718" y="165"/>
                    </a:lnTo>
                    <a:lnTo>
                      <a:pt x="722" y="162"/>
                    </a:lnTo>
                    <a:lnTo>
                      <a:pt x="722" y="162"/>
                    </a:lnTo>
                    <a:lnTo>
                      <a:pt x="722" y="162"/>
                    </a:lnTo>
                    <a:lnTo>
                      <a:pt x="722" y="162"/>
                    </a:lnTo>
                    <a:lnTo>
                      <a:pt x="726" y="156"/>
                    </a:lnTo>
                    <a:lnTo>
                      <a:pt x="726" y="156"/>
                    </a:lnTo>
                    <a:lnTo>
                      <a:pt x="726" y="156"/>
                    </a:lnTo>
                    <a:lnTo>
                      <a:pt x="726" y="156"/>
                    </a:lnTo>
                    <a:lnTo>
                      <a:pt x="731" y="160"/>
                    </a:lnTo>
                    <a:lnTo>
                      <a:pt x="731" y="160"/>
                    </a:lnTo>
                    <a:lnTo>
                      <a:pt x="731" y="160"/>
                    </a:lnTo>
                    <a:lnTo>
                      <a:pt x="731" y="160"/>
                    </a:lnTo>
                    <a:lnTo>
                      <a:pt x="735" y="161"/>
                    </a:lnTo>
                    <a:lnTo>
                      <a:pt x="735" y="161"/>
                    </a:lnTo>
                    <a:lnTo>
                      <a:pt x="735" y="161"/>
                    </a:lnTo>
                    <a:lnTo>
                      <a:pt x="735" y="161"/>
                    </a:lnTo>
                    <a:lnTo>
                      <a:pt x="739" y="139"/>
                    </a:lnTo>
                    <a:lnTo>
                      <a:pt x="739" y="139"/>
                    </a:lnTo>
                    <a:lnTo>
                      <a:pt x="739" y="139"/>
                    </a:lnTo>
                    <a:lnTo>
                      <a:pt x="739" y="139"/>
                    </a:lnTo>
                    <a:lnTo>
                      <a:pt x="744" y="142"/>
                    </a:lnTo>
                    <a:lnTo>
                      <a:pt x="744" y="142"/>
                    </a:lnTo>
                    <a:lnTo>
                      <a:pt x="744" y="142"/>
                    </a:lnTo>
                    <a:lnTo>
                      <a:pt x="744" y="142"/>
                    </a:lnTo>
                    <a:lnTo>
                      <a:pt x="748" y="170"/>
                    </a:lnTo>
                    <a:lnTo>
                      <a:pt x="748" y="170"/>
                    </a:lnTo>
                    <a:lnTo>
                      <a:pt x="748" y="170"/>
                    </a:lnTo>
                    <a:lnTo>
                      <a:pt x="748" y="170"/>
                    </a:lnTo>
                    <a:lnTo>
                      <a:pt x="752" y="186"/>
                    </a:lnTo>
                    <a:lnTo>
                      <a:pt x="752" y="186"/>
                    </a:lnTo>
                    <a:lnTo>
                      <a:pt x="752" y="186"/>
                    </a:lnTo>
                    <a:lnTo>
                      <a:pt x="752" y="186"/>
                    </a:lnTo>
                    <a:lnTo>
                      <a:pt x="756" y="201"/>
                    </a:lnTo>
                    <a:lnTo>
                      <a:pt x="756" y="201"/>
                    </a:lnTo>
                    <a:lnTo>
                      <a:pt x="756" y="201"/>
                    </a:lnTo>
                    <a:lnTo>
                      <a:pt x="756" y="201"/>
                    </a:lnTo>
                    <a:lnTo>
                      <a:pt x="761" y="207"/>
                    </a:lnTo>
                    <a:lnTo>
                      <a:pt x="761" y="207"/>
                    </a:lnTo>
                    <a:lnTo>
                      <a:pt x="761" y="207"/>
                    </a:lnTo>
                    <a:lnTo>
                      <a:pt x="761" y="207"/>
                    </a:lnTo>
                    <a:lnTo>
                      <a:pt x="765" y="221"/>
                    </a:lnTo>
                    <a:lnTo>
                      <a:pt x="765" y="221"/>
                    </a:lnTo>
                    <a:lnTo>
                      <a:pt x="765" y="221"/>
                    </a:lnTo>
                    <a:lnTo>
                      <a:pt x="765" y="221"/>
                    </a:lnTo>
                    <a:lnTo>
                      <a:pt x="769" y="218"/>
                    </a:lnTo>
                    <a:lnTo>
                      <a:pt x="769" y="218"/>
                    </a:lnTo>
                    <a:lnTo>
                      <a:pt x="769" y="218"/>
                    </a:lnTo>
                    <a:lnTo>
                      <a:pt x="769" y="218"/>
                    </a:lnTo>
                    <a:lnTo>
                      <a:pt x="774" y="226"/>
                    </a:lnTo>
                    <a:lnTo>
                      <a:pt x="774" y="226"/>
                    </a:lnTo>
                    <a:lnTo>
                      <a:pt x="774" y="226"/>
                    </a:lnTo>
                    <a:lnTo>
                      <a:pt x="774" y="226"/>
                    </a:lnTo>
                    <a:lnTo>
                      <a:pt x="778" y="215"/>
                    </a:lnTo>
                    <a:lnTo>
                      <a:pt x="778" y="215"/>
                    </a:lnTo>
                    <a:lnTo>
                      <a:pt x="778" y="215"/>
                    </a:lnTo>
                    <a:lnTo>
                      <a:pt x="778" y="215"/>
                    </a:lnTo>
                    <a:lnTo>
                      <a:pt x="782" y="230"/>
                    </a:lnTo>
                    <a:lnTo>
                      <a:pt x="782" y="230"/>
                    </a:lnTo>
                    <a:lnTo>
                      <a:pt x="782" y="230"/>
                    </a:lnTo>
                    <a:lnTo>
                      <a:pt x="782" y="230"/>
                    </a:lnTo>
                    <a:lnTo>
                      <a:pt x="787" y="235"/>
                    </a:lnTo>
                    <a:lnTo>
                      <a:pt x="787" y="235"/>
                    </a:lnTo>
                    <a:lnTo>
                      <a:pt x="787" y="235"/>
                    </a:lnTo>
                    <a:lnTo>
                      <a:pt x="787" y="235"/>
                    </a:lnTo>
                    <a:lnTo>
                      <a:pt x="791" y="215"/>
                    </a:lnTo>
                    <a:lnTo>
                      <a:pt x="791" y="215"/>
                    </a:lnTo>
                    <a:lnTo>
                      <a:pt x="791" y="215"/>
                    </a:lnTo>
                    <a:lnTo>
                      <a:pt x="791" y="215"/>
                    </a:lnTo>
                    <a:lnTo>
                      <a:pt x="795" y="234"/>
                    </a:lnTo>
                    <a:lnTo>
                      <a:pt x="795" y="234"/>
                    </a:lnTo>
                    <a:lnTo>
                      <a:pt x="795" y="234"/>
                    </a:lnTo>
                    <a:lnTo>
                      <a:pt x="795" y="234"/>
                    </a:lnTo>
                    <a:lnTo>
                      <a:pt x="799" y="240"/>
                    </a:lnTo>
                    <a:lnTo>
                      <a:pt x="799" y="240"/>
                    </a:lnTo>
                    <a:lnTo>
                      <a:pt x="799" y="240"/>
                    </a:lnTo>
                    <a:lnTo>
                      <a:pt x="799" y="240"/>
                    </a:lnTo>
                    <a:lnTo>
                      <a:pt x="804" y="232"/>
                    </a:lnTo>
                    <a:lnTo>
                      <a:pt x="804" y="232"/>
                    </a:lnTo>
                    <a:lnTo>
                      <a:pt x="804" y="232"/>
                    </a:lnTo>
                    <a:lnTo>
                      <a:pt x="804" y="232"/>
                    </a:lnTo>
                    <a:lnTo>
                      <a:pt x="808" y="223"/>
                    </a:lnTo>
                    <a:lnTo>
                      <a:pt x="808" y="223"/>
                    </a:lnTo>
                    <a:lnTo>
                      <a:pt x="808" y="223"/>
                    </a:lnTo>
                    <a:lnTo>
                      <a:pt x="808" y="223"/>
                    </a:lnTo>
                    <a:lnTo>
                      <a:pt x="812" y="212"/>
                    </a:lnTo>
                    <a:lnTo>
                      <a:pt x="812" y="212"/>
                    </a:lnTo>
                    <a:lnTo>
                      <a:pt x="812" y="212"/>
                    </a:lnTo>
                    <a:lnTo>
                      <a:pt x="812" y="212"/>
                    </a:lnTo>
                    <a:lnTo>
                      <a:pt x="817" y="210"/>
                    </a:lnTo>
                    <a:lnTo>
                      <a:pt x="817" y="210"/>
                    </a:lnTo>
                    <a:lnTo>
                      <a:pt x="817" y="210"/>
                    </a:lnTo>
                    <a:lnTo>
                      <a:pt x="817" y="210"/>
                    </a:lnTo>
                    <a:lnTo>
                      <a:pt x="821" y="161"/>
                    </a:lnTo>
                    <a:lnTo>
                      <a:pt x="821" y="161"/>
                    </a:lnTo>
                    <a:lnTo>
                      <a:pt x="821" y="161"/>
                    </a:lnTo>
                    <a:lnTo>
                      <a:pt x="821" y="161"/>
                    </a:lnTo>
                    <a:lnTo>
                      <a:pt x="825" y="209"/>
                    </a:lnTo>
                    <a:lnTo>
                      <a:pt x="825" y="209"/>
                    </a:lnTo>
                    <a:lnTo>
                      <a:pt x="825" y="209"/>
                    </a:lnTo>
                    <a:lnTo>
                      <a:pt x="825" y="209"/>
                    </a:lnTo>
                    <a:lnTo>
                      <a:pt x="830" y="229"/>
                    </a:lnTo>
                    <a:lnTo>
                      <a:pt x="830" y="229"/>
                    </a:lnTo>
                    <a:lnTo>
                      <a:pt x="830" y="229"/>
                    </a:lnTo>
                    <a:lnTo>
                      <a:pt x="830" y="229"/>
                    </a:lnTo>
                    <a:lnTo>
                      <a:pt x="834" y="227"/>
                    </a:lnTo>
                    <a:lnTo>
                      <a:pt x="834" y="227"/>
                    </a:lnTo>
                    <a:lnTo>
                      <a:pt x="834" y="227"/>
                    </a:lnTo>
                    <a:lnTo>
                      <a:pt x="834" y="227"/>
                    </a:lnTo>
                    <a:lnTo>
                      <a:pt x="838" y="219"/>
                    </a:lnTo>
                    <a:lnTo>
                      <a:pt x="838" y="219"/>
                    </a:lnTo>
                    <a:lnTo>
                      <a:pt x="838" y="219"/>
                    </a:lnTo>
                    <a:lnTo>
                      <a:pt x="838" y="219"/>
                    </a:lnTo>
                    <a:lnTo>
                      <a:pt x="842" y="209"/>
                    </a:lnTo>
                    <a:lnTo>
                      <a:pt x="842" y="209"/>
                    </a:lnTo>
                    <a:lnTo>
                      <a:pt x="842" y="209"/>
                    </a:lnTo>
                    <a:lnTo>
                      <a:pt x="842" y="209"/>
                    </a:lnTo>
                    <a:lnTo>
                      <a:pt x="847" y="212"/>
                    </a:lnTo>
                    <a:lnTo>
                      <a:pt x="847" y="212"/>
                    </a:lnTo>
                    <a:lnTo>
                      <a:pt x="847" y="212"/>
                    </a:lnTo>
                    <a:lnTo>
                      <a:pt x="847" y="212"/>
                    </a:lnTo>
                    <a:lnTo>
                      <a:pt x="851" y="208"/>
                    </a:lnTo>
                    <a:lnTo>
                      <a:pt x="851" y="208"/>
                    </a:lnTo>
                    <a:lnTo>
                      <a:pt x="851" y="208"/>
                    </a:lnTo>
                    <a:lnTo>
                      <a:pt x="851" y="208"/>
                    </a:lnTo>
                    <a:lnTo>
                      <a:pt x="855" y="211"/>
                    </a:lnTo>
                    <a:lnTo>
                      <a:pt x="855" y="211"/>
                    </a:lnTo>
                    <a:lnTo>
                      <a:pt x="855" y="211"/>
                    </a:lnTo>
                    <a:lnTo>
                      <a:pt x="855" y="211"/>
                    </a:lnTo>
                    <a:lnTo>
                      <a:pt x="860" y="205"/>
                    </a:lnTo>
                    <a:lnTo>
                      <a:pt x="860" y="205"/>
                    </a:lnTo>
                    <a:lnTo>
                      <a:pt x="860" y="205"/>
                    </a:lnTo>
                    <a:lnTo>
                      <a:pt x="860" y="205"/>
                    </a:lnTo>
                    <a:lnTo>
                      <a:pt x="864" y="186"/>
                    </a:lnTo>
                    <a:lnTo>
                      <a:pt x="864" y="186"/>
                    </a:lnTo>
                    <a:lnTo>
                      <a:pt x="864" y="186"/>
                    </a:lnTo>
                    <a:lnTo>
                      <a:pt x="864" y="186"/>
                    </a:lnTo>
                    <a:lnTo>
                      <a:pt x="868" y="187"/>
                    </a:lnTo>
                    <a:lnTo>
                      <a:pt x="868" y="187"/>
                    </a:lnTo>
                    <a:lnTo>
                      <a:pt x="868" y="187"/>
                    </a:lnTo>
                    <a:lnTo>
                      <a:pt x="868" y="187"/>
                    </a:lnTo>
                    <a:lnTo>
                      <a:pt x="873" y="176"/>
                    </a:lnTo>
                    <a:lnTo>
                      <a:pt x="873" y="176"/>
                    </a:lnTo>
                    <a:lnTo>
                      <a:pt x="873" y="176"/>
                    </a:lnTo>
                    <a:lnTo>
                      <a:pt x="873" y="176"/>
                    </a:lnTo>
                    <a:lnTo>
                      <a:pt x="877" y="160"/>
                    </a:lnTo>
                    <a:lnTo>
                      <a:pt x="877" y="160"/>
                    </a:lnTo>
                    <a:lnTo>
                      <a:pt x="877" y="160"/>
                    </a:lnTo>
                    <a:lnTo>
                      <a:pt x="877" y="160"/>
                    </a:lnTo>
                    <a:lnTo>
                      <a:pt x="881" y="151"/>
                    </a:lnTo>
                    <a:lnTo>
                      <a:pt x="881" y="151"/>
                    </a:lnTo>
                    <a:lnTo>
                      <a:pt x="881" y="151"/>
                    </a:lnTo>
                    <a:lnTo>
                      <a:pt x="881" y="151"/>
                    </a:lnTo>
                    <a:lnTo>
                      <a:pt x="885" y="126"/>
                    </a:lnTo>
                    <a:lnTo>
                      <a:pt x="885" y="126"/>
                    </a:lnTo>
                    <a:lnTo>
                      <a:pt x="885" y="126"/>
                    </a:lnTo>
                    <a:lnTo>
                      <a:pt x="885" y="126"/>
                    </a:lnTo>
                    <a:lnTo>
                      <a:pt x="890" y="96"/>
                    </a:lnTo>
                    <a:lnTo>
                      <a:pt x="890" y="96"/>
                    </a:lnTo>
                    <a:lnTo>
                      <a:pt x="890" y="96"/>
                    </a:lnTo>
                    <a:lnTo>
                      <a:pt x="890" y="96"/>
                    </a:lnTo>
                    <a:lnTo>
                      <a:pt x="894" y="67"/>
                    </a:lnTo>
                    <a:lnTo>
                      <a:pt x="894" y="67"/>
                    </a:lnTo>
                    <a:lnTo>
                      <a:pt x="894" y="67"/>
                    </a:lnTo>
                    <a:lnTo>
                      <a:pt x="894" y="67"/>
                    </a:lnTo>
                    <a:lnTo>
                      <a:pt x="898" y="50"/>
                    </a:lnTo>
                    <a:lnTo>
                      <a:pt x="898" y="50"/>
                    </a:lnTo>
                    <a:lnTo>
                      <a:pt x="898" y="50"/>
                    </a:lnTo>
                    <a:lnTo>
                      <a:pt x="898" y="50"/>
                    </a:lnTo>
                    <a:lnTo>
                      <a:pt x="903" y="33"/>
                    </a:lnTo>
                    <a:lnTo>
                      <a:pt x="903" y="33"/>
                    </a:lnTo>
                    <a:lnTo>
                      <a:pt x="903" y="33"/>
                    </a:lnTo>
                    <a:lnTo>
                      <a:pt x="903" y="33"/>
                    </a:lnTo>
                    <a:lnTo>
                      <a:pt x="907" y="36"/>
                    </a:lnTo>
                    <a:lnTo>
                      <a:pt x="907" y="36"/>
                    </a:lnTo>
                    <a:lnTo>
                      <a:pt x="907" y="36"/>
                    </a:lnTo>
                    <a:lnTo>
                      <a:pt x="907" y="36"/>
                    </a:lnTo>
                    <a:lnTo>
                      <a:pt x="911" y="48"/>
                    </a:lnTo>
                    <a:lnTo>
                      <a:pt x="911" y="48"/>
                    </a:lnTo>
                    <a:lnTo>
                      <a:pt x="911" y="48"/>
                    </a:lnTo>
                    <a:lnTo>
                      <a:pt x="911" y="48"/>
                    </a:lnTo>
                    <a:lnTo>
                      <a:pt x="916" y="56"/>
                    </a:lnTo>
                    <a:lnTo>
                      <a:pt x="916" y="56"/>
                    </a:lnTo>
                    <a:lnTo>
                      <a:pt x="916" y="56"/>
                    </a:lnTo>
                    <a:lnTo>
                      <a:pt x="916" y="56"/>
                    </a:lnTo>
                    <a:lnTo>
                      <a:pt x="920" y="65"/>
                    </a:lnTo>
                    <a:lnTo>
                      <a:pt x="920" y="65"/>
                    </a:lnTo>
                    <a:lnTo>
                      <a:pt x="920" y="65"/>
                    </a:lnTo>
                    <a:lnTo>
                      <a:pt x="920" y="65"/>
                    </a:lnTo>
                    <a:lnTo>
                      <a:pt x="924" y="97"/>
                    </a:lnTo>
                    <a:lnTo>
                      <a:pt x="924" y="97"/>
                    </a:lnTo>
                    <a:lnTo>
                      <a:pt x="924" y="97"/>
                    </a:lnTo>
                    <a:lnTo>
                      <a:pt x="924" y="97"/>
                    </a:lnTo>
                    <a:lnTo>
                      <a:pt x="929" y="118"/>
                    </a:lnTo>
                    <a:lnTo>
                      <a:pt x="929" y="118"/>
                    </a:lnTo>
                    <a:lnTo>
                      <a:pt x="929" y="118"/>
                    </a:lnTo>
                    <a:lnTo>
                      <a:pt x="929" y="118"/>
                    </a:lnTo>
                    <a:lnTo>
                      <a:pt x="933" y="136"/>
                    </a:lnTo>
                    <a:lnTo>
                      <a:pt x="933" y="136"/>
                    </a:lnTo>
                    <a:lnTo>
                      <a:pt x="933" y="136"/>
                    </a:lnTo>
                    <a:lnTo>
                      <a:pt x="933" y="136"/>
                    </a:lnTo>
                    <a:lnTo>
                      <a:pt x="937" y="147"/>
                    </a:lnTo>
                    <a:lnTo>
                      <a:pt x="937" y="147"/>
                    </a:lnTo>
                    <a:lnTo>
                      <a:pt x="937" y="147"/>
                    </a:lnTo>
                    <a:lnTo>
                      <a:pt x="937" y="147"/>
                    </a:lnTo>
                    <a:lnTo>
                      <a:pt x="942" y="180"/>
                    </a:lnTo>
                    <a:lnTo>
                      <a:pt x="942" y="180"/>
                    </a:lnTo>
                    <a:lnTo>
                      <a:pt x="942" y="180"/>
                    </a:lnTo>
                    <a:lnTo>
                      <a:pt x="942" y="180"/>
                    </a:lnTo>
                    <a:lnTo>
                      <a:pt x="946" y="192"/>
                    </a:lnTo>
                    <a:lnTo>
                      <a:pt x="946" y="192"/>
                    </a:lnTo>
                    <a:lnTo>
                      <a:pt x="946" y="192"/>
                    </a:lnTo>
                    <a:lnTo>
                      <a:pt x="946" y="192"/>
                    </a:lnTo>
                    <a:lnTo>
                      <a:pt x="951" y="188"/>
                    </a:lnTo>
                    <a:lnTo>
                      <a:pt x="951" y="188"/>
                    </a:lnTo>
                    <a:lnTo>
                      <a:pt x="951" y="188"/>
                    </a:lnTo>
                    <a:lnTo>
                      <a:pt x="951" y="188"/>
                    </a:lnTo>
                    <a:lnTo>
                      <a:pt x="955" y="195"/>
                    </a:lnTo>
                    <a:lnTo>
                      <a:pt x="955" y="195"/>
                    </a:lnTo>
                    <a:lnTo>
                      <a:pt x="955" y="195"/>
                    </a:lnTo>
                    <a:lnTo>
                      <a:pt x="955" y="195"/>
                    </a:lnTo>
                    <a:lnTo>
                      <a:pt x="959" y="194"/>
                    </a:lnTo>
                    <a:lnTo>
                      <a:pt x="959" y="194"/>
                    </a:lnTo>
                    <a:lnTo>
                      <a:pt x="959" y="194"/>
                    </a:lnTo>
                    <a:lnTo>
                      <a:pt x="959" y="194"/>
                    </a:lnTo>
                    <a:lnTo>
                      <a:pt x="964" y="193"/>
                    </a:lnTo>
                    <a:lnTo>
                      <a:pt x="964" y="193"/>
                    </a:lnTo>
                    <a:lnTo>
                      <a:pt x="964" y="193"/>
                    </a:lnTo>
                    <a:lnTo>
                      <a:pt x="964" y="193"/>
                    </a:lnTo>
                    <a:lnTo>
                      <a:pt x="968" y="186"/>
                    </a:lnTo>
                    <a:lnTo>
                      <a:pt x="968" y="186"/>
                    </a:lnTo>
                    <a:lnTo>
                      <a:pt x="968" y="186"/>
                    </a:lnTo>
                    <a:lnTo>
                      <a:pt x="968" y="186"/>
                    </a:lnTo>
                    <a:lnTo>
                      <a:pt x="973" y="180"/>
                    </a:lnTo>
                    <a:lnTo>
                      <a:pt x="973" y="180"/>
                    </a:lnTo>
                    <a:lnTo>
                      <a:pt x="973" y="180"/>
                    </a:lnTo>
                    <a:lnTo>
                      <a:pt x="973" y="180"/>
                    </a:lnTo>
                    <a:lnTo>
                      <a:pt x="977" y="177"/>
                    </a:lnTo>
                    <a:lnTo>
                      <a:pt x="977" y="177"/>
                    </a:lnTo>
                    <a:lnTo>
                      <a:pt x="977" y="177"/>
                    </a:lnTo>
                    <a:lnTo>
                      <a:pt x="977" y="177"/>
                    </a:lnTo>
                    <a:lnTo>
                      <a:pt x="981" y="171"/>
                    </a:lnTo>
                    <a:lnTo>
                      <a:pt x="981" y="171"/>
                    </a:lnTo>
                    <a:lnTo>
                      <a:pt x="981" y="171"/>
                    </a:lnTo>
                    <a:lnTo>
                      <a:pt x="981" y="171"/>
                    </a:lnTo>
                    <a:lnTo>
                      <a:pt x="986" y="177"/>
                    </a:lnTo>
                    <a:lnTo>
                      <a:pt x="986" y="177"/>
                    </a:lnTo>
                    <a:lnTo>
                      <a:pt x="986" y="177"/>
                    </a:lnTo>
                    <a:lnTo>
                      <a:pt x="986" y="177"/>
                    </a:lnTo>
                    <a:lnTo>
                      <a:pt x="990" y="190"/>
                    </a:lnTo>
                    <a:lnTo>
                      <a:pt x="990" y="190"/>
                    </a:lnTo>
                    <a:lnTo>
                      <a:pt x="990" y="190"/>
                    </a:lnTo>
                    <a:lnTo>
                      <a:pt x="990" y="190"/>
                    </a:lnTo>
                    <a:lnTo>
                      <a:pt x="994" y="209"/>
                    </a:lnTo>
                    <a:lnTo>
                      <a:pt x="994" y="209"/>
                    </a:lnTo>
                    <a:lnTo>
                      <a:pt x="994" y="209"/>
                    </a:lnTo>
                    <a:lnTo>
                      <a:pt x="994" y="209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33" name="Line 24041">
                <a:extLst>
                  <a:ext uri="{FF2B5EF4-FFF2-40B4-BE49-F238E27FC236}">
                    <a16:creationId xmlns:a16="http://schemas.microsoft.com/office/drawing/2014/main" id="{367DC497-9F22-43E6-B8FE-EEDB7B5A54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0" y="26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34" name="Line 24042">
                <a:extLst>
                  <a:ext uri="{FF2B5EF4-FFF2-40B4-BE49-F238E27FC236}">
                    <a16:creationId xmlns:a16="http://schemas.microsoft.com/office/drawing/2014/main" id="{77357B0C-8252-4783-8C3C-859E32C91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26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35" name="Line 24043">
                <a:extLst>
                  <a:ext uri="{FF2B5EF4-FFF2-40B4-BE49-F238E27FC236}">
                    <a16:creationId xmlns:a16="http://schemas.microsoft.com/office/drawing/2014/main" id="{B425A44C-1A33-44E6-8D6E-F3158EFD7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0" y="25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36" name="Line 24044">
                <a:extLst>
                  <a:ext uri="{FF2B5EF4-FFF2-40B4-BE49-F238E27FC236}">
                    <a16:creationId xmlns:a16="http://schemas.microsoft.com/office/drawing/2014/main" id="{A30E8162-1CFB-445C-BBC3-76623DF021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0" y="25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37" name="Line 24045">
                <a:extLst>
                  <a:ext uri="{FF2B5EF4-FFF2-40B4-BE49-F238E27FC236}">
                    <a16:creationId xmlns:a16="http://schemas.microsoft.com/office/drawing/2014/main" id="{B72E5E39-D7C3-4BE3-9F6F-2FA1C80695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4" y="262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38" name="Line 24046">
                <a:extLst>
                  <a:ext uri="{FF2B5EF4-FFF2-40B4-BE49-F238E27FC236}">
                    <a16:creationId xmlns:a16="http://schemas.microsoft.com/office/drawing/2014/main" id="{52E29EEC-7BF4-4A94-9708-4C1081BB4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4" y="262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39" name="Line 24047">
                <a:extLst>
                  <a:ext uri="{FF2B5EF4-FFF2-40B4-BE49-F238E27FC236}">
                    <a16:creationId xmlns:a16="http://schemas.microsoft.com/office/drawing/2014/main" id="{FD9F36A8-20A0-4E63-93A8-D232C476A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" y="250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40" name="Line 24048">
                <a:extLst>
                  <a:ext uri="{FF2B5EF4-FFF2-40B4-BE49-F238E27FC236}">
                    <a16:creationId xmlns:a16="http://schemas.microsoft.com/office/drawing/2014/main" id="{086C8CC4-7C5D-4D99-947D-1244E224C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8" y="250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41" name="Line 24049">
                <a:extLst>
                  <a:ext uri="{FF2B5EF4-FFF2-40B4-BE49-F238E27FC236}">
                    <a16:creationId xmlns:a16="http://schemas.microsoft.com/office/drawing/2014/main" id="{5E086853-CBAB-4F5A-AB29-FF080325F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8" y="22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42" name="Line 24050">
                <a:extLst>
                  <a:ext uri="{FF2B5EF4-FFF2-40B4-BE49-F238E27FC236}">
                    <a16:creationId xmlns:a16="http://schemas.microsoft.com/office/drawing/2014/main" id="{FFF420A2-9473-4043-A9AD-58B9E8F7E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8" y="22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43" name="Line 24051">
                <a:extLst>
                  <a:ext uri="{FF2B5EF4-FFF2-40B4-BE49-F238E27FC236}">
                    <a16:creationId xmlns:a16="http://schemas.microsoft.com/office/drawing/2014/main" id="{B0A0E355-08F2-4082-86ED-EFBF59AA1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2" y="24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44" name="Line 24052">
                <a:extLst>
                  <a:ext uri="{FF2B5EF4-FFF2-40B4-BE49-F238E27FC236}">
                    <a16:creationId xmlns:a16="http://schemas.microsoft.com/office/drawing/2014/main" id="{1DADC2D1-467C-43B1-83E7-F1A22D328A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4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45" name="Line 24053">
                <a:extLst>
                  <a:ext uri="{FF2B5EF4-FFF2-40B4-BE49-F238E27FC236}">
                    <a16:creationId xmlns:a16="http://schemas.microsoft.com/office/drawing/2014/main" id="{D219FB58-0388-4F6C-8AA9-DC1B51D8A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6" y="24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46" name="Line 24054">
                <a:extLst>
                  <a:ext uri="{FF2B5EF4-FFF2-40B4-BE49-F238E27FC236}">
                    <a16:creationId xmlns:a16="http://schemas.microsoft.com/office/drawing/2014/main" id="{444D262E-0B00-4A43-8968-74C246BA6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6" y="24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47" name="Line 24055">
                <a:extLst>
                  <a:ext uri="{FF2B5EF4-FFF2-40B4-BE49-F238E27FC236}">
                    <a16:creationId xmlns:a16="http://schemas.microsoft.com/office/drawing/2014/main" id="{0CF1C018-7BF4-4DB5-86B8-561985EF2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6" y="248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48" name="Line 24056">
                <a:extLst>
                  <a:ext uri="{FF2B5EF4-FFF2-40B4-BE49-F238E27FC236}">
                    <a16:creationId xmlns:a16="http://schemas.microsoft.com/office/drawing/2014/main" id="{905C22ED-44C6-4ACC-86FA-BABCFA2BF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248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49" name="Line 24057">
                <a:extLst>
                  <a:ext uri="{FF2B5EF4-FFF2-40B4-BE49-F238E27FC236}">
                    <a16:creationId xmlns:a16="http://schemas.microsoft.com/office/drawing/2014/main" id="{86343440-A411-4389-B5E3-DC2F7F0E0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0" y="26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50" name="Line 24058">
                <a:extLst>
                  <a:ext uri="{FF2B5EF4-FFF2-40B4-BE49-F238E27FC236}">
                    <a16:creationId xmlns:a16="http://schemas.microsoft.com/office/drawing/2014/main" id="{3E796EC7-E455-4451-9A58-AADED156D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0" y="26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51" name="Line 24059">
                <a:extLst>
                  <a:ext uri="{FF2B5EF4-FFF2-40B4-BE49-F238E27FC236}">
                    <a16:creationId xmlns:a16="http://schemas.microsoft.com/office/drawing/2014/main" id="{263E90DA-4E0D-414F-9D74-D71635DE0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0" y="290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52" name="Line 24060">
                <a:extLst>
                  <a:ext uri="{FF2B5EF4-FFF2-40B4-BE49-F238E27FC236}">
                    <a16:creationId xmlns:a16="http://schemas.microsoft.com/office/drawing/2014/main" id="{93DF777C-D90A-4D53-A239-BA54EFCF4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0" y="290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53" name="Line 24061">
                <a:extLst>
                  <a:ext uri="{FF2B5EF4-FFF2-40B4-BE49-F238E27FC236}">
                    <a16:creationId xmlns:a16="http://schemas.microsoft.com/office/drawing/2014/main" id="{D6A90655-60E4-4022-9E60-A0669EEED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4" y="29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54" name="Line 24062">
                <a:extLst>
                  <a:ext uri="{FF2B5EF4-FFF2-40B4-BE49-F238E27FC236}">
                    <a16:creationId xmlns:a16="http://schemas.microsoft.com/office/drawing/2014/main" id="{0B3BA9E8-4FD6-4E24-A892-AE6DC4AC2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4" y="29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55" name="Line 24063">
                <a:extLst>
                  <a:ext uri="{FF2B5EF4-FFF2-40B4-BE49-F238E27FC236}">
                    <a16:creationId xmlns:a16="http://schemas.microsoft.com/office/drawing/2014/main" id="{16CC7B4D-AF6B-4DF9-AA6D-1523606B4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8" y="3107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56" name="Line 24064">
                <a:extLst>
                  <a:ext uri="{FF2B5EF4-FFF2-40B4-BE49-F238E27FC236}">
                    <a16:creationId xmlns:a16="http://schemas.microsoft.com/office/drawing/2014/main" id="{3227D41C-ADCC-44F6-8CB8-50ACB9213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8" y="3107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57" name="Line 24065">
                <a:extLst>
                  <a:ext uri="{FF2B5EF4-FFF2-40B4-BE49-F238E27FC236}">
                    <a16:creationId xmlns:a16="http://schemas.microsoft.com/office/drawing/2014/main" id="{25EEB61E-55A2-41B7-BB27-71DA3B15D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8" y="309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58" name="Line 24066">
                <a:extLst>
                  <a:ext uri="{FF2B5EF4-FFF2-40B4-BE49-F238E27FC236}">
                    <a16:creationId xmlns:a16="http://schemas.microsoft.com/office/drawing/2014/main" id="{48D5DF00-2222-448C-BA7A-BAD4107BC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8" y="309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59" name="Line 24067">
                <a:extLst>
                  <a:ext uri="{FF2B5EF4-FFF2-40B4-BE49-F238E27FC236}">
                    <a16:creationId xmlns:a16="http://schemas.microsoft.com/office/drawing/2014/main" id="{758CDFAC-32B3-4563-94AC-C07F35CC8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60" name="Line 24068">
                <a:extLst>
                  <a:ext uri="{FF2B5EF4-FFF2-40B4-BE49-F238E27FC236}">
                    <a16:creationId xmlns:a16="http://schemas.microsoft.com/office/drawing/2014/main" id="{3668BA37-C9AA-4EFC-9226-52A2BC055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61" name="Line 24069">
                <a:extLst>
                  <a:ext uri="{FF2B5EF4-FFF2-40B4-BE49-F238E27FC236}">
                    <a16:creationId xmlns:a16="http://schemas.microsoft.com/office/drawing/2014/main" id="{28EEC3C7-6E78-4ACD-84D0-7CA1675DF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62" name="Line 24070">
                <a:extLst>
                  <a:ext uri="{FF2B5EF4-FFF2-40B4-BE49-F238E27FC236}">
                    <a16:creationId xmlns:a16="http://schemas.microsoft.com/office/drawing/2014/main" id="{9663E7B4-D2D2-482A-82AC-40E72C65A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63" name="Line 24071">
                <a:extLst>
                  <a:ext uri="{FF2B5EF4-FFF2-40B4-BE49-F238E27FC236}">
                    <a16:creationId xmlns:a16="http://schemas.microsoft.com/office/drawing/2014/main" id="{4CBB1B6A-CC83-446F-BE4A-DF94C34C7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6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64" name="Line 24072">
                <a:extLst>
                  <a:ext uri="{FF2B5EF4-FFF2-40B4-BE49-F238E27FC236}">
                    <a16:creationId xmlns:a16="http://schemas.microsoft.com/office/drawing/2014/main" id="{7E7424BA-FBC2-41DF-8C41-F28AA00B08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6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65" name="Line 24073">
                <a:extLst>
                  <a:ext uri="{FF2B5EF4-FFF2-40B4-BE49-F238E27FC236}">
                    <a16:creationId xmlns:a16="http://schemas.microsoft.com/office/drawing/2014/main" id="{370FF51C-E458-4300-A88A-F149F502A2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0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66" name="Line 24074">
                <a:extLst>
                  <a:ext uri="{FF2B5EF4-FFF2-40B4-BE49-F238E27FC236}">
                    <a16:creationId xmlns:a16="http://schemas.microsoft.com/office/drawing/2014/main" id="{18F24344-2AD0-4EA9-A789-70F0BC1A2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0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67" name="Line 24075">
                <a:extLst>
                  <a:ext uri="{FF2B5EF4-FFF2-40B4-BE49-F238E27FC236}">
                    <a16:creationId xmlns:a16="http://schemas.microsoft.com/office/drawing/2014/main" id="{D2E53209-CBA2-460B-B29F-A3A6F9607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0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68" name="Line 24076">
                <a:extLst>
                  <a:ext uri="{FF2B5EF4-FFF2-40B4-BE49-F238E27FC236}">
                    <a16:creationId xmlns:a16="http://schemas.microsoft.com/office/drawing/2014/main" id="{A9AADB74-EF6C-4B2E-AA34-5E84517BA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69" name="Line 24077">
                <a:extLst>
                  <a:ext uri="{FF2B5EF4-FFF2-40B4-BE49-F238E27FC236}">
                    <a16:creationId xmlns:a16="http://schemas.microsoft.com/office/drawing/2014/main" id="{89FAEFC8-35D6-4619-93EA-F537BAB97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4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70" name="Line 24078">
                <a:extLst>
                  <a:ext uri="{FF2B5EF4-FFF2-40B4-BE49-F238E27FC236}">
                    <a16:creationId xmlns:a16="http://schemas.microsoft.com/office/drawing/2014/main" id="{3D3DF092-A7C9-4E66-8B06-95B1FC0704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4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71" name="Line 24079">
                <a:extLst>
                  <a:ext uri="{FF2B5EF4-FFF2-40B4-BE49-F238E27FC236}">
                    <a16:creationId xmlns:a16="http://schemas.microsoft.com/office/drawing/2014/main" id="{6570C6D5-B266-4BA9-B3D6-6ECAB9A6D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8" y="318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72" name="Line 24080">
                <a:extLst>
                  <a:ext uri="{FF2B5EF4-FFF2-40B4-BE49-F238E27FC236}">
                    <a16:creationId xmlns:a16="http://schemas.microsoft.com/office/drawing/2014/main" id="{1348DE89-3DB2-47B4-8B61-F05433778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8" y="318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73" name="Line 24081">
                <a:extLst>
                  <a:ext uri="{FF2B5EF4-FFF2-40B4-BE49-F238E27FC236}">
                    <a16:creationId xmlns:a16="http://schemas.microsoft.com/office/drawing/2014/main" id="{30ACA908-4987-4667-B70B-4C7F6F7BA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8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74" name="Line 24082">
                <a:extLst>
                  <a:ext uri="{FF2B5EF4-FFF2-40B4-BE49-F238E27FC236}">
                    <a16:creationId xmlns:a16="http://schemas.microsoft.com/office/drawing/2014/main" id="{E5168A26-BDF7-4AD7-ABF0-AD466D561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8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75" name="Line 24083">
                <a:extLst>
                  <a:ext uri="{FF2B5EF4-FFF2-40B4-BE49-F238E27FC236}">
                    <a16:creationId xmlns:a16="http://schemas.microsoft.com/office/drawing/2014/main" id="{F6F99FCD-F8A5-42FB-81D0-0ACEF2592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76" name="Line 24084">
                <a:extLst>
                  <a:ext uri="{FF2B5EF4-FFF2-40B4-BE49-F238E27FC236}">
                    <a16:creationId xmlns:a16="http://schemas.microsoft.com/office/drawing/2014/main" id="{5B9AB133-0957-4FD4-BA92-6768CC5EA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77" name="Line 24085">
                <a:extLst>
                  <a:ext uri="{FF2B5EF4-FFF2-40B4-BE49-F238E27FC236}">
                    <a16:creationId xmlns:a16="http://schemas.microsoft.com/office/drawing/2014/main" id="{8F56C359-5A4E-4BF0-910A-FD17BC1FC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2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78" name="Line 24086">
                <a:extLst>
                  <a:ext uri="{FF2B5EF4-FFF2-40B4-BE49-F238E27FC236}">
                    <a16:creationId xmlns:a16="http://schemas.microsoft.com/office/drawing/2014/main" id="{CC6DFCAE-7EE4-45F9-AFEB-345D52833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2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79" name="Line 24087">
                <a:extLst>
                  <a:ext uri="{FF2B5EF4-FFF2-40B4-BE49-F238E27FC236}">
                    <a16:creationId xmlns:a16="http://schemas.microsoft.com/office/drawing/2014/main" id="{333F9E60-0FB2-4656-8B75-3EA04940D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6" y="331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80" name="Line 24088">
                <a:extLst>
                  <a:ext uri="{FF2B5EF4-FFF2-40B4-BE49-F238E27FC236}">
                    <a16:creationId xmlns:a16="http://schemas.microsoft.com/office/drawing/2014/main" id="{36CA3225-3A10-4E45-A1F1-189F8F3F8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331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81" name="Line 24089">
                <a:extLst>
                  <a:ext uri="{FF2B5EF4-FFF2-40B4-BE49-F238E27FC236}">
                    <a16:creationId xmlns:a16="http://schemas.microsoft.com/office/drawing/2014/main" id="{ED6E8C0C-7C42-4DE4-A96A-58489E04C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0" y="322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82" name="Line 24090">
                <a:extLst>
                  <a:ext uri="{FF2B5EF4-FFF2-40B4-BE49-F238E27FC236}">
                    <a16:creationId xmlns:a16="http://schemas.microsoft.com/office/drawing/2014/main" id="{869D044C-8B9E-422A-8BB4-8C48CF973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" y="322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83" name="Line 24091">
                <a:extLst>
                  <a:ext uri="{FF2B5EF4-FFF2-40B4-BE49-F238E27FC236}">
                    <a16:creationId xmlns:a16="http://schemas.microsoft.com/office/drawing/2014/main" id="{17CF5D27-E4C4-47CC-A77E-9272DE433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0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84" name="Line 24092">
                <a:extLst>
                  <a:ext uri="{FF2B5EF4-FFF2-40B4-BE49-F238E27FC236}">
                    <a16:creationId xmlns:a16="http://schemas.microsoft.com/office/drawing/2014/main" id="{A31309A4-3AC5-4DDB-B8F6-0E4B5B7C6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0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85" name="Line 24093">
                <a:extLst>
                  <a:ext uri="{FF2B5EF4-FFF2-40B4-BE49-F238E27FC236}">
                    <a16:creationId xmlns:a16="http://schemas.microsoft.com/office/drawing/2014/main" id="{527592F4-75CB-4AD8-88DB-3E8E09D5E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4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86" name="Line 24094">
                <a:extLst>
                  <a:ext uri="{FF2B5EF4-FFF2-40B4-BE49-F238E27FC236}">
                    <a16:creationId xmlns:a16="http://schemas.microsoft.com/office/drawing/2014/main" id="{919DEE79-CABD-492B-A7AE-0B6109F1E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4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87" name="Line 24095">
                <a:extLst>
                  <a:ext uri="{FF2B5EF4-FFF2-40B4-BE49-F238E27FC236}">
                    <a16:creationId xmlns:a16="http://schemas.microsoft.com/office/drawing/2014/main" id="{CCB29AF7-EF02-4216-83F5-504B618FA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8" y="338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88" name="Line 24096">
                <a:extLst>
                  <a:ext uri="{FF2B5EF4-FFF2-40B4-BE49-F238E27FC236}">
                    <a16:creationId xmlns:a16="http://schemas.microsoft.com/office/drawing/2014/main" id="{5C690A49-A2AA-4821-8078-6DF263670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338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89" name="Line 24097">
                <a:extLst>
                  <a:ext uri="{FF2B5EF4-FFF2-40B4-BE49-F238E27FC236}">
                    <a16:creationId xmlns:a16="http://schemas.microsoft.com/office/drawing/2014/main" id="{70C576E8-A26B-41F2-B73E-CA20A16B2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90" name="Line 24098">
                <a:extLst>
                  <a:ext uri="{FF2B5EF4-FFF2-40B4-BE49-F238E27FC236}">
                    <a16:creationId xmlns:a16="http://schemas.microsoft.com/office/drawing/2014/main" id="{4D148BDE-1B56-4A19-95A2-37783B9AB4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91" name="Line 24099">
                <a:extLst>
                  <a:ext uri="{FF2B5EF4-FFF2-40B4-BE49-F238E27FC236}">
                    <a16:creationId xmlns:a16="http://schemas.microsoft.com/office/drawing/2014/main" id="{8237D7F7-2771-491C-97B6-3578FBC15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2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92" name="Line 24100">
                <a:extLst>
                  <a:ext uri="{FF2B5EF4-FFF2-40B4-BE49-F238E27FC236}">
                    <a16:creationId xmlns:a16="http://schemas.microsoft.com/office/drawing/2014/main" id="{B193831E-7B7E-4EC7-B00F-8A420C864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2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93" name="Line 24101">
                <a:extLst>
                  <a:ext uri="{FF2B5EF4-FFF2-40B4-BE49-F238E27FC236}">
                    <a16:creationId xmlns:a16="http://schemas.microsoft.com/office/drawing/2014/main" id="{3E0456A9-4727-47A7-A7C4-92A95E66C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2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94" name="Line 24102">
                <a:extLst>
                  <a:ext uri="{FF2B5EF4-FFF2-40B4-BE49-F238E27FC236}">
                    <a16:creationId xmlns:a16="http://schemas.microsoft.com/office/drawing/2014/main" id="{3AC75F1D-F03C-4D25-8546-B61E424C4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2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95" name="Line 24103">
                <a:extLst>
                  <a:ext uri="{FF2B5EF4-FFF2-40B4-BE49-F238E27FC236}">
                    <a16:creationId xmlns:a16="http://schemas.microsoft.com/office/drawing/2014/main" id="{BA3D1EF4-318E-4821-926F-89B01914F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6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96" name="Line 24104">
                <a:extLst>
                  <a:ext uri="{FF2B5EF4-FFF2-40B4-BE49-F238E27FC236}">
                    <a16:creationId xmlns:a16="http://schemas.microsoft.com/office/drawing/2014/main" id="{6F1B64DC-49A5-45CA-9699-938564BC1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6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97" name="Line 24105">
                <a:extLst>
                  <a:ext uri="{FF2B5EF4-FFF2-40B4-BE49-F238E27FC236}">
                    <a16:creationId xmlns:a16="http://schemas.microsoft.com/office/drawing/2014/main" id="{5C08A1D6-7C23-4FD9-AB29-DFC7870DE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0" y="331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98" name="Line 24106">
                <a:extLst>
                  <a:ext uri="{FF2B5EF4-FFF2-40B4-BE49-F238E27FC236}">
                    <a16:creationId xmlns:a16="http://schemas.microsoft.com/office/drawing/2014/main" id="{255B6480-5A0D-4532-9A1F-ED89A23A7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31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99" name="Line 24107">
                <a:extLst>
                  <a:ext uri="{FF2B5EF4-FFF2-40B4-BE49-F238E27FC236}">
                    <a16:creationId xmlns:a16="http://schemas.microsoft.com/office/drawing/2014/main" id="{9795E5CF-6C1E-4C5A-B1F5-CC45A2198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0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00" name="Line 24108">
                <a:extLst>
                  <a:ext uri="{FF2B5EF4-FFF2-40B4-BE49-F238E27FC236}">
                    <a16:creationId xmlns:a16="http://schemas.microsoft.com/office/drawing/2014/main" id="{7D549F19-467F-4E63-9E1E-9AD939B2A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0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01" name="Line 24109">
                <a:extLst>
                  <a:ext uri="{FF2B5EF4-FFF2-40B4-BE49-F238E27FC236}">
                    <a16:creationId xmlns:a16="http://schemas.microsoft.com/office/drawing/2014/main" id="{D965D403-5B12-4351-BF5D-FD670BCD0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4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02" name="Line 24110">
                <a:extLst>
                  <a:ext uri="{FF2B5EF4-FFF2-40B4-BE49-F238E27FC236}">
                    <a16:creationId xmlns:a16="http://schemas.microsoft.com/office/drawing/2014/main" id="{883ED11F-1980-4F42-93DF-AD08DEF12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03" name="Line 24111">
                <a:extLst>
                  <a:ext uri="{FF2B5EF4-FFF2-40B4-BE49-F238E27FC236}">
                    <a16:creationId xmlns:a16="http://schemas.microsoft.com/office/drawing/2014/main" id="{30469D6F-2B48-4309-9579-FA651A64F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4" y="337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04" name="Line 24112">
                <a:extLst>
                  <a:ext uri="{FF2B5EF4-FFF2-40B4-BE49-F238E27FC236}">
                    <a16:creationId xmlns:a16="http://schemas.microsoft.com/office/drawing/2014/main" id="{36898551-D504-41F8-9029-8A923C732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4" y="337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05" name="Line 24113">
                <a:extLst>
                  <a:ext uri="{FF2B5EF4-FFF2-40B4-BE49-F238E27FC236}">
                    <a16:creationId xmlns:a16="http://schemas.microsoft.com/office/drawing/2014/main" id="{9EDF715F-24E0-4C46-AC94-0924C3CFD3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8" y="33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06" name="Line 24114">
                <a:extLst>
                  <a:ext uri="{FF2B5EF4-FFF2-40B4-BE49-F238E27FC236}">
                    <a16:creationId xmlns:a16="http://schemas.microsoft.com/office/drawing/2014/main" id="{325A034A-AAAA-4C7D-A7CA-29E25760E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8" y="33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07" name="Line 24115">
                <a:extLst>
                  <a:ext uri="{FF2B5EF4-FFF2-40B4-BE49-F238E27FC236}">
                    <a16:creationId xmlns:a16="http://schemas.microsoft.com/office/drawing/2014/main" id="{29AE6385-C443-46E2-8400-608F257B8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2" y="326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08" name="Line 24116">
                <a:extLst>
                  <a:ext uri="{FF2B5EF4-FFF2-40B4-BE49-F238E27FC236}">
                    <a16:creationId xmlns:a16="http://schemas.microsoft.com/office/drawing/2014/main" id="{6820304C-BAB4-45B7-9FC0-936A63C9A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2" y="326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09" name="Line 24117">
                <a:extLst>
                  <a:ext uri="{FF2B5EF4-FFF2-40B4-BE49-F238E27FC236}">
                    <a16:creationId xmlns:a16="http://schemas.microsoft.com/office/drawing/2014/main" id="{46729F34-0344-4686-83E5-68C48A45E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2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10" name="Line 24118">
                <a:extLst>
                  <a:ext uri="{FF2B5EF4-FFF2-40B4-BE49-F238E27FC236}">
                    <a16:creationId xmlns:a16="http://schemas.microsoft.com/office/drawing/2014/main" id="{BC2B02D2-63FF-471B-9BD5-A0D28C300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2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11" name="Line 24119">
                <a:extLst>
                  <a:ext uri="{FF2B5EF4-FFF2-40B4-BE49-F238E27FC236}">
                    <a16:creationId xmlns:a16="http://schemas.microsoft.com/office/drawing/2014/main" id="{C578FBF2-E1EE-4F1E-AC98-430DA92CC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6" y="324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12" name="Line 24120">
                <a:extLst>
                  <a:ext uri="{FF2B5EF4-FFF2-40B4-BE49-F238E27FC236}">
                    <a16:creationId xmlns:a16="http://schemas.microsoft.com/office/drawing/2014/main" id="{9B8CEED5-224D-43FF-9979-05B4626B9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6" y="324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13" name="Line 24121">
                <a:extLst>
                  <a:ext uri="{FF2B5EF4-FFF2-40B4-BE49-F238E27FC236}">
                    <a16:creationId xmlns:a16="http://schemas.microsoft.com/office/drawing/2014/main" id="{1B4D541E-C06C-4049-BCF7-F5243B374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0" y="3131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14" name="Line 24122">
                <a:extLst>
                  <a:ext uri="{FF2B5EF4-FFF2-40B4-BE49-F238E27FC236}">
                    <a16:creationId xmlns:a16="http://schemas.microsoft.com/office/drawing/2014/main" id="{9274070C-0945-40E1-BB7B-12327D350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0" y="3131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15" name="Line 24123">
                <a:extLst>
                  <a:ext uri="{FF2B5EF4-FFF2-40B4-BE49-F238E27FC236}">
                    <a16:creationId xmlns:a16="http://schemas.microsoft.com/office/drawing/2014/main" id="{9277E11D-78FA-4ABB-9390-6C5397C349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1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16" name="Line 24124">
                <a:extLst>
                  <a:ext uri="{FF2B5EF4-FFF2-40B4-BE49-F238E27FC236}">
                    <a16:creationId xmlns:a16="http://schemas.microsoft.com/office/drawing/2014/main" id="{B1CFE8DA-B6A3-4042-8ACC-FFD1F3EE1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1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17" name="Line 24125">
                <a:extLst>
                  <a:ext uri="{FF2B5EF4-FFF2-40B4-BE49-F238E27FC236}">
                    <a16:creationId xmlns:a16="http://schemas.microsoft.com/office/drawing/2014/main" id="{63289D50-1E21-477F-A52A-09ADABF57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5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18" name="Line 24126">
                <a:extLst>
                  <a:ext uri="{FF2B5EF4-FFF2-40B4-BE49-F238E27FC236}">
                    <a16:creationId xmlns:a16="http://schemas.microsoft.com/office/drawing/2014/main" id="{D314472C-22FE-4A49-80B0-429C00DCBB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19" name="Line 24127">
                <a:extLst>
                  <a:ext uri="{FF2B5EF4-FFF2-40B4-BE49-F238E27FC236}">
                    <a16:creationId xmlns:a16="http://schemas.microsoft.com/office/drawing/2014/main" id="{9C82998F-AD40-4D61-9675-4A4D66407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20" name="Line 24128">
                <a:extLst>
                  <a:ext uri="{FF2B5EF4-FFF2-40B4-BE49-F238E27FC236}">
                    <a16:creationId xmlns:a16="http://schemas.microsoft.com/office/drawing/2014/main" id="{8F295CD6-036F-4532-8DD5-37C2AC298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21" name="Line 24129">
                <a:extLst>
                  <a:ext uri="{FF2B5EF4-FFF2-40B4-BE49-F238E27FC236}">
                    <a16:creationId xmlns:a16="http://schemas.microsoft.com/office/drawing/2014/main" id="{6EE4E513-A884-454B-B688-2A4E80FE1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9" y="314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22" name="Line 24130">
                <a:extLst>
                  <a:ext uri="{FF2B5EF4-FFF2-40B4-BE49-F238E27FC236}">
                    <a16:creationId xmlns:a16="http://schemas.microsoft.com/office/drawing/2014/main" id="{E6C02871-CD34-46B8-8146-43C9911BF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" y="314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23" name="Line 24131">
                <a:extLst>
                  <a:ext uri="{FF2B5EF4-FFF2-40B4-BE49-F238E27FC236}">
                    <a16:creationId xmlns:a16="http://schemas.microsoft.com/office/drawing/2014/main" id="{EE9C94EA-A954-4083-B25C-0AA608A05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3" y="3113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24" name="Line 24132">
                <a:extLst>
                  <a:ext uri="{FF2B5EF4-FFF2-40B4-BE49-F238E27FC236}">
                    <a16:creationId xmlns:a16="http://schemas.microsoft.com/office/drawing/2014/main" id="{A5C236FC-C340-46C5-A281-EDCB0CF71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3" y="3113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25" name="Line 24133">
                <a:extLst>
                  <a:ext uri="{FF2B5EF4-FFF2-40B4-BE49-F238E27FC236}">
                    <a16:creationId xmlns:a16="http://schemas.microsoft.com/office/drawing/2014/main" id="{EA17E87E-5170-4547-84B3-5E250BD09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3" y="31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26" name="Line 24134">
                <a:extLst>
                  <a:ext uri="{FF2B5EF4-FFF2-40B4-BE49-F238E27FC236}">
                    <a16:creationId xmlns:a16="http://schemas.microsoft.com/office/drawing/2014/main" id="{EF084005-54CA-4140-9243-4E3B34BCF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31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27" name="Line 24135">
                <a:extLst>
                  <a:ext uri="{FF2B5EF4-FFF2-40B4-BE49-F238E27FC236}">
                    <a16:creationId xmlns:a16="http://schemas.microsoft.com/office/drawing/2014/main" id="{6933FE5E-BBE0-42A5-AAC7-06CA2837F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7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28" name="Line 24136">
                <a:extLst>
                  <a:ext uri="{FF2B5EF4-FFF2-40B4-BE49-F238E27FC236}">
                    <a16:creationId xmlns:a16="http://schemas.microsoft.com/office/drawing/2014/main" id="{4708E3DF-A211-4CA8-84C6-7CDE02CE7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7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29" name="Line 24137">
                <a:extLst>
                  <a:ext uri="{FF2B5EF4-FFF2-40B4-BE49-F238E27FC236}">
                    <a16:creationId xmlns:a16="http://schemas.microsoft.com/office/drawing/2014/main" id="{8D960BDF-4908-4877-A8D4-4839ACE324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1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30" name="Line 24138">
                <a:extLst>
                  <a:ext uri="{FF2B5EF4-FFF2-40B4-BE49-F238E27FC236}">
                    <a16:creationId xmlns:a16="http://schemas.microsoft.com/office/drawing/2014/main" id="{748C6E9C-3A4C-499C-988E-D3F2FF4C9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31" name="Line 24139">
                <a:extLst>
                  <a:ext uri="{FF2B5EF4-FFF2-40B4-BE49-F238E27FC236}">
                    <a16:creationId xmlns:a16="http://schemas.microsoft.com/office/drawing/2014/main" id="{A5DD9666-C1F6-4499-A045-F64FB79A8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1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32" name="Line 24140">
                <a:extLst>
                  <a:ext uri="{FF2B5EF4-FFF2-40B4-BE49-F238E27FC236}">
                    <a16:creationId xmlns:a16="http://schemas.microsoft.com/office/drawing/2014/main" id="{1E1AC220-187D-4392-B778-9D5F520F5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1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33" name="Line 24141">
                <a:extLst>
                  <a:ext uri="{FF2B5EF4-FFF2-40B4-BE49-F238E27FC236}">
                    <a16:creationId xmlns:a16="http://schemas.microsoft.com/office/drawing/2014/main" id="{FC8F4211-E7B0-4D73-9836-53C88FC22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5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34" name="Line 24142">
                <a:extLst>
                  <a:ext uri="{FF2B5EF4-FFF2-40B4-BE49-F238E27FC236}">
                    <a16:creationId xmlns:a16="http://schemas.microsoft.com/office/drawing/2014/main" id="{CB62C5FA-19E3-46C6-9747-52B06B4FB0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5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35" name="Line 24143">
                <a:extLst>
                  <a:ext uri="{FF2B5EF4-FFF2-40B4-BE49-F238E27FC236}">
                    <a16:creationId xmlns:a16="http://schemas.microsoft.com/office/drawing/2014/main" id="{CEC114A3-CBFE-45EE-B3FD-2AF96EDBC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5" y="297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36" name="Line 24144">
                <a:extLst>
                  <a:ext uri="{FF2B5EF4-FFF2-40B4-BE49-F238E27FC236}">
                    <a16:creationId xmlns:a16="http://schemas.microsoft.com/office/drawing/2014/main" id="{5FAA9380-77BE-4692-B4F9-7F941B5BB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5" y="297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37" name="Line 24145">
                <a:extLst>
                  <a:ext uri="{FF2B5EF4-FFF2-40B4-BE49-F238E27FC236}">
                    <a16:creationId xmlns:a16="http://schemas.microsoft.com/office/drawing/2014/main" id="{AB7A0CC5-D641-499A-8E72-1C411B915A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9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38" name="Line 24146">
                <a:extLst>
                  <a:ext uri="{FF2B5EF4-FFF2-40B4-BE49-F238E27FC236}">
                    <a16:creationId xmlns:a16="http://schemas.microsoft.com/office/drawing/2014/main" id="{3C11EA18-68EE-4D41-ADFB-FFE609048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39" name="Line 24147">
                <a:extLst>
                  <a:ext uri="{FF2B5EF4-FFF2-40B4-BE49-F238E27FC236}">
                    <a16:creationId xmlns:a16="http://schemas.microsoft.com/office/drawing/2014/main" id="{91EF8445-749C-45FE-8F17-D0FFC457C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3" y="296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40" name="Line 24148">
                <a:extLst>
                  <a:ext uri="{FF2B5EF4-FFF2-40B4-BE49-F238E27FC236}">
                    <a16:creationId xmlns:a16="http://schemas.microsoft.com/office/drawing/2014/main" id="{CEB4C9BB-9328-4884-9421-C0B5AAD5F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3" y="296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41" name="Line 24149">
                <a:extLst>
                  <a:ext uri="{FF2B5EF4-FFF2-40B4-BE49-F238E27FC236}">
                    <a16:creationId xmlns:a16="http://schemas.microsoft.com/office/drawing/2014/main" id="{EF95E5D9-9A2B-4251-971D-A78729052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3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42" name="Line 24150">
                <a:extLst>
                  <a:ext uri="{FF2B5EF4-FFF2-40B4-BE49-F238E27FC236}">
                    <a16:creationId xmlns:a16="http://schemas.microsoft.com/office/drawing/2014/main" id="{60DCBDF8-77E0-4940-BB94-FA82E9D2A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3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43" name="Line 24151">
                <a:extLst>
                  <a:ext uri="{FF2B5EF4-FFF2-40B4-BE49-F238E27FC236}">
                    <a16:creationId xmlns:a16="http://schemas.microsoft.com/office/drawing/2014/main" id="{EE089E17-3EB3-41A4-A376-12CED44BA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7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44" name="Line 24152">
                <a:extLst>
                  <a:ext uri="{FF2B5EF4-FFF2-40B4-BE49-F238E27FC236}">
                    <a16:creationId xmlns:a16="http://schemas.microsoft.com/office/drawing/2014/main" id="{BA56C47A-1562-477F-9307-CB026F493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7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45" name="Line 24153">
                <a:extLst>
                  <a:ext uri="{FF2B5EF4-FFF2-40B4-BE49-F238E27FC236}">
                    <a16:creationId xmlns:a16="http://schemas.microsoft.com/office/drawing/2014/main" id="{97C9E0DA-E2E5-481A-B63D-8759F8A5B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" y="285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46" name="Line 24154">
                <a:extLst>
                  <a:ext uri="{FF2B5EF4-FFF2-40B4-BE49-F238E27FC236}">
                    <a16:creationId xmlns:a16="http://schemas.microsoft.com/office/drawing/2014/main" id="{3F130340-E93D-43CD-B502-15A821F716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7" y="285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47" name="Line 24155">
                <a:extLst>
                  <a:ext uri="{FF2B5EF4-FFF2-40B4-BE49-F238E27FC236}">
                    <a16:creationId xmlns:a16="http://schemas.microsoft.com/office/drawing/2014/main" id="{77ED774C-561D-4123-B3A1-F7769EC67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1" y="278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48" name="Line 24156">
                <a:extLst>
                  <a:ext uri="{FF2B5EF4-FFF2-40B4-BE49-F238E27FC236}">
                    <a16:creationId xmlns:a16="http://schemas.microsoft.com/office/drawing/2014/main" id="{8ECE1B87-DDDB-4676-80A5-FD48A86F9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278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49" name="Line 24157">
                <a:extLst>
                  <a:ext uri="{FF2B5EF4-FFF2-40B4-BE49-F238E27FC236}">
                    <a16:creationId xmlns:a16="http://schemas.microsoft.com/office/drawing/2014/main" id="{284DBB04-C1A0-46C1-A59F-58CE8992D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5" y="262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50" name="Line 24158">
                <a:extLst>
                  <a:ext uri="{FF2B5EF4-FFF2-40B4-BE49-F238E27FC236}">
                    <a16:creationId xmlns:a16="http://schemas.microsoft.com/office/drawing/2014/main" id="{B46DB308-FA32-4A81-AB14-2585C09EC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" y="262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51" name="Line 24159">
                <a:extLst>
                  <a:ext uri="{FF2B5EF4-FFF2-40B4-BE49-F238E27FC236}">
                    <a16:creationId xmlns:a16="http://schemas.microsoft.com/office/drawing/2014/main" id="{369C3A57-AFFF-45CA-BFB3-10FB84C5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5" y="240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52" name="Line 24160">
                <a:extLst>
                  <a:ext uri="{FF2B5EF4-FFF2-40B4-BE49-F238E27FC236}">
                    <a16:creationId xmlns:a16="http://schemas.microsoft.com/office/drawing/2014/main" id="{8E716EA5-5CBC-404C-A5B7-4EA301E09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240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53" name="Line 24161">
                <a:extLst>
                  <a:ext uri="{FF2B5EF4-FFF2-40B4-BE49-F238E27FC236}">
                    <a16:creationId xmlns:a16="http://schemas.microsoft.com/office/drawing/2014/main" id="{39C3F279-E6E6-49A2-B5B6-E588BD150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9" y="20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54" name="Line 24162">
                <a:extLst>
                  <a:ext uri="{FF2B5EF4-FFF2-40B4-BE49-F238E27FC236}">
                    <a16:creationId xmlns:a16="http://schemas.microsoft.com/office/drawing/2014/main" id="{00CC0F8B-5DF3-4964-86D5-3D3B37CBD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9" y="20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55" name="Line 24163">
                <a:extLst>
                  <a:ext uri="{FF2B5EF4-FFF2-40B4-BE49-F238E27FC236}">
                    <a16:creationId xmlns:a16="http://schemas.microsoft.com/office/drawing/2014/main" id="{85562045-541D-4F7F-AEE0-92A9A6F8C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3" y="188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56" name="Line 24164">
                <a:extLst>
                  <a:ext uri="{FF2B5EF4-FFF2-40B4-BE49-F238E27FC236}">
                    <a16:creationId xmlns:a16="http://schemas.microsoft.com/office/drawing/2014/main" id="{0EB69DC5-A1C8-4965-A100-7C4BC552BD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3" y="188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57" name="Line 24165">
                <a:extLst>
                  <a:ext uri="{FF2B5EF4-FFF2-40B4-BE49-F238E27FC236}">
                    <a16:creationId xmlns:a16="http://schemas.microsoft.com/office/drawing/2014/main" id="{7E4B0C6D-C07A-4CFA-BA04-D3CF102D3B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" y="22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58" name="Line 24166">
                <a:extLst>
                  <a:ext uri="{FF2B5EF4-FFF2-40B4-BE49-F238E27FC236}">
                    <a16:creationId xmlns:a16="http://schemas.microsoft.com/office/drawing/2014/main" id="{A3A35506-255C-4675-BB72-B9EEFA1DA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22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59" name="Line 24167">
                <a:extLst>
                  <a:ext uri="{FF2B5EF4-FFF2-40B4-BE49-F238E27FC236}">
                    <a16:creationId xmlns:a16="http://schemas.microsoft.com/office/drawing/2014/main" id="{75DCDA6E-AA79-438A-A4F6-D7882EF7DF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7" y="24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60" name="Line 24168">
                <a:extLst>
                  <a:ext uri="{FF2B5EF4-FFF2-40B4-BE49-F238E27FC236}">
                    <a16:creationId xmlns:a16="http://schemas.microsoft.com/office/drawing/2014/main" id="{1A19B771-1EF6-4EC6-8D9B-2EFA397DC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7" y="24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61" name="Line 24169">
                <a:extLst>
                  <a:ext uri="{FF2B5EF4-FFF2-40B4-BE49-F238E27FC236}">
                    <a16:creationId xmlns:a16="http://schemas.microsoft.com/office/drawing/2014/main" id="{99E8C747-AA28-464E-9EB0-09416627A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7" y="26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62" name="Line 24170">
                <a:extLst>
                  <a:ext uri="{FF2B5EF4-FFF2-40B4-BE49-F238E27FC236}">
                    <a16:creationId xmlns:a16="http://schemas.microsoft.com/office/drawing/2014/main" id="{7DB44D42-8CCA-4427-8F5E-FDAFCD882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" y="26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63" name="Line 24171">
                <a:extLst>
                  <a:ext uri="{FF2B5EF4-FFF2-40B4-BE49-F238E27FC236}">
                    <a16:creationId xmlns:a16="http://schemas.microsoft.com/office/drawing/2014/main" id="{9DA2DE6D-5935-49D1-B676-7267A4B5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1" y="27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64" name="Line 24172">
                <a:extLst>
                  <a:ext uri="{FF2B5EF4-FFF2-40B4-BE49-F238E27FC236}">
                    <a16:creationId xmlns:a16="http://schemas.microsoft.com/office/drawing/2014/main" id="{293871C0-A0F3-4D9F-A0E1-40FFCEEEB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1" y="27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65" name="Line 24173">
                <a:extLst>
                  <a:ext uri="{FF2B5EF4-FFF2-40B4-BE49-F238E27FC236}">
                    <a16:creationId xmlns:a16="http://schemas.microsoft.com/office/drawing/2014/main" id="{AE06F3D8-9384-4319-B95D-E00C62216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5" y="290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66" name="Line 24174">
                <a:extLst>
                  <a:ext uri="{FF2B5EF4-FFF2-40B4-BE49-F238E27FC236}">
                    <a16:creationId xmlns:a16="http://schemas.microsoft.com/office/drawing/2014/main" id="{6DF230F5-0906-465E-8C36-FE383AA6F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" y="290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67" name="Line 24175">
                <a:extLst>
                  <a:ext uri="{FF2B5EF4-FFF2-40B4-BE49-F238E27FC236}">
                    <a16:creationId xmlns:a16="http://schemas.microsoft.com/office/drawing/2014/main" id="{60E1F4DD-B9CA-483E-A610-FE39906E2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5" y="307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68" name="Line 24176">
                <a:extLst>
                  <a:ext uri="{FF2B5EF4-FFF2-40B4-BE49-F238E27FC236}">
                    <a16:creationId xmlns:a16="http://schemas.microsoft.com/office/drawing/2014/main" id="{82CC56CA-560C-4731-B943-192F411E6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07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69" name="Line 24177">
                <a:extLst>
                  <a:ext uri="{FF2B5EF4-FFF2-40B4-BE49-F238E27FC236}">
                    <a16:creationId xmlns:a16="http://schemas.microsoft.com/office/drawing/2014/main" id="{054515D0-8EA4-4142-B93A-66B707FEA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9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70" name="Line 24178">
                <a:extLst>
                  <a:ext uri="{FF2B5EF4-FFF2-40B4-BE49-F238E27FC236}">
                    <a16:creationId xmlns:a16="http://schemas.microsoft.com/office/drawing/2014/main" id="{CCDDC5E9-590E-4E73-8F12-6131118D1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9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71" name="Line 24179">
                <a:extLst>
                  <a:ext uri="{FF2B5EF4-FFF2-40B4-BE49-F238E27FC236}">
                    <a16:creationId xmlns:a16="http://schemas.microsoft.com/office/drawing/2014/main" id="{E6A3C6AA-16C1-4B62-B674-E2971EB31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9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72" name="Line 24180">
                <a:extLst>
                  <a:ext uri="{FF2B5EF4-FFF2-40B4-BE49-F238E27FC236}">
                    <a16:creationId xmlns:a16="http://schemas.microsoft.com/office/drawing/2014/main" id="{37F00986-A34F-422B-9F64-3913C5BB28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73" name="Line 24181">
                <a:extLst>
                  <a:ext uri="{FF2B5EF4-FFF2-40B4-BE49-F238E27FC236}">
                    <a16:creationId xmlns:a16="http://schemas.microsoft.com/office/drawing/2014/main" id="{19C8CF28-E5D9-4EA0-A70B-AB6262894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3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74" name="Line 24182">
                <a:extLst>
                  <a:ext uri="{FF2B5EF4-FFF2-40B4-BE49-F238E27FC236}">
                    <a16:creationId xmlns:a16="http://schemas.microsoft.com/office/drawing/2014/main" id="{653BB56F-A9BE-4EB2-8093-2263EE77FE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75" name="Line 24183">
                <a:extLst>
                  <a:ext uri="{FF2B5EF4-FFF2-40B4-BE49-F238E27FC236}">
                    <a16:creationId xmlns:a16="http://schemas.microsoft.com/office/drawing/2014/main" id="{907C3635-E2B1-4013-9900-3E9067F7D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7" y="327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76" name="Line 24184">
                <a:extLst>
                  <a:ext uri="{FF2B5EF4-FFF2-40B4-BE49-F238E27FC236}">
                    <a16:creationId xmlns:a16="http://schemas.microsoft.com/office/drawing/2014/main" id="{4AC910D3-7FB0-4B37-9256-A2BF7989C3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7" y="327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77" name="Line 24185">
                <a:extLst>
                  <a:ext uri="{FF2B5EF4-FFF2-40B4-BE49-F238E27FC236}">
                    <a16:creationId xmlns:a16="http://schemas.microsoft.com/office/drawing/2014/main" id="{4ACFE0B5-8E26-4982-824F-74F43B62B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7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78" name="Line 24186">
                <a:extLst>
                  <a:ext uri="{FF2B5EF4-FFF2-40B4-BE49-F238E27FC236}">
                    <a16:creationId xmlns:a16="http://schemas.microsoft.com/office/drawing/2014/main" id="{06CD7927-A688-4C53-BC89-BD6626027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7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79" name="Line 24187">
                <a:extLst>
                  <a:ext uri="{FF2B5EF4-FFF2-40B4-BE49-F238E27FC236}">
                    <a16:creationId xmlns:a16="http://schemas.microsoft.com/office/drawing/2014/main" id="{30304887-7599-4B66-BD94-8E7FD9B7B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1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80" name="Line 24188">
                <a:extLst>
                  <a:ext uri="{FF2B5EF4-FFF2-40B4-BE49-F238E27FC236}">
                    <a16:creationId xmlns:a16="http://schemas.microsoft.com/office/drawing/2014/main" id="{2C8404D0-F038-4A7F-A997-F04D6AFC1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1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81" name="Line 24189">
                <a:extLst>
                  <a:ext uri="{FF2B5EF4-FFF2-40B4-BE49-F238E27FC236}">
                    <a16:creationId xmlns:a16="http://schemas.microsoft.com/office/drawing/2014/main" id="{BF492495-2858-4B8C-B775-D13BE2B8E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5" y="3240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82" name="Line 24190">
                <a:extLst>
                  <a:ext uri="{FF2B5EF4-FFF2-40B4-BE49-F238E27FC236}">
                    <a16:creationId xmlns:a16="http://schemas.microsoft.com/office/drawing/2014/main" id="{68FA7704-F9E7-4553-B5C0-AECCA67EE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3240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83" name="Line 24191">
                <a:extLst>
                  <a:ext uri="{FF2B5EF4-FFF2-40B4-BE49-F238E27FC236}">
                    <a16:creationId xmlns:a16="http://schemas.microsoft.com/office/drawing/2014/main" id="{6CD0063C-6C37-4E90-9E7F-433696466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5" y="339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84" name="Line 24192">
                <a:extLst>
                  <a:ext uri="{FF2B5EF4-FFF2-40B4-BE49-F238E27FC236}">
                    <a16:creationId xmlns:a16="http://schemas.microsoft.com/office/drawing/2014/main" id="{FDA17940-3941-4743-B1F8-E277EFE01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" y="339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85" name="Line 24193">
                <a:extLst>
                  <a:ext uri="{FF2B5EF4-FFF2-40B4-BE49-F238E27FC236}">
                    <a16:creationId xmlns:a16="http://schemas.microsoft.com/office/drawing/2014/main" id="{6AD2B4F4-801E-4E83-AB92-C1C6F9408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9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86" name="Line 24194">
                <a:extLst>
                  <a:ext uri="{FF2B5EF4-FFF2-40B4-BE49-F238E27FC236}">
                    <a16:creationId xmlns:a16="http://schemas.microsoft.com/office/drawing/2014/main" id="{919BFB8A-6B0B-4789-AE0E-44901051C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87" name="Line 24195">
                <a:extLst>
                  <a:ext uri="{FF2B5EF4-FFF2-40B4-BE49-F238E27FC236}">
                    <a16:creationId xmlns:a16="http://schemas.microsoft.com/office/drawing/2014/main" id="{DFD03B1F-1C33-4E34-A5D5-FBC57C327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9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88" name="Line 24196">
                <a:extLst>
                  <a:ext uri="{FF2B5EF4-FFF2-40B4-BE49-F238E27FC236}">
                    <a16:creationId xmlns:a16="http://schemas.microsoft.com/office/drawing/2014/main" id="{46763B1C-C10F-4E37-974F-E637A52DF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89" name="Line 24197">
                <a:extLst>
                  <a:ext uri="{FF2B5EF4-FFF2-40B4-BE49-F238E27FC236}">
                    <a16:creationId xmlns:a16="http://schemas.microsoft.com/office/drawing/2014/main" id="{45DBBE86-989E-44CA-9A22-AD7D26EEB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3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90" name="Line 24198">
                <a:extLst>
                  <a:ext uri="{FF2B5EF4-FFF2-40B4-BE49-F238E27FC236}">
                    <a16:creationId xmlns:a16="http://schemas.microsoft.com/office/drawing/2014/main" id="{140EC572-CA48-478A-A341-11FF894B5E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3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91" name="Line 24199">
                <a:extLst>
                  <a:ext uri="{FF2B5EF4-FFF2-40B4-BE49-F238E27FC236}">
                    <a16:creationId xmlns:a16="http://schemas.microsoft.com/office/drawing/2014/main" id="{145820C9-52F9-497A-B805-6F39C8DDA2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7" y="33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92" name="Line 24200">
                <a:extLst>
                  <a:ext uri="{FF2B5EF4-FFF2-40B4-BE49-F238E27FC236}">
                    <a16:creationId xmlns:a16="http://schemas.microsoft.com/office/drawing/2014/main" id="{C25F94AF-9E54-4241-9E74-0DAFEE9FE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33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93" name="Line 24201">
                <a:extLst>
                  <a:ext uri="{FF2B5EF4-FFF2-40B4-BE49-F238E27FC236}">
                    <a16:creationId xmlns:a16="http://schemas.microsoft.com/office/drawing/2014/main" id="{A3B0F7E5-32E4-4F15-B449-2A126CCCC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7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94" name="Line 24202">
                <a:extLst>
                  <a:ext uri="{FF2B5EF4-FFF2-40B4-BE49-F238E27FC236}">
                    <a16:creationId xmlns:a16="http://schemas.microsoft.com/office/drawing/2014/main" id="{C2D95E0B-F2A1-49BC-8E83-5845E8BE9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7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95" name="Line 24203">
                <a:extLst>
                  <a:ext uri="{FF2B5EF4-FFF2-40B4-BE49-F238E27FC236}">
                    <a16:creationId xmlns:a16="http://schemas.microsoft.com/office/drawing/2014/main" id="{B3615F8A-93CB-4EC1-9FDD-38CF45A8D6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1" y="302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96" name="Line 24204">
                <a:extLst>
                  <a:ext uri="{FF2B5EF4-FFF2-40B4-BE49-F238E27FC236}">
                    <a16:creationId xmlns:a16="http://schemas.microsoft.com/office/drawing/2014/main" id="{A31DECBE-0ECF-4B2C-97ED-D2EA9BF10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1" y="302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97" name="Line 24205">
                <a:extLst>
                  <a:ext uri="{FF2B5EF4-FFF2-40B4-BE49-F238E27FC236}">
                    <a16:creationId xmlns:a16="http://schemas.microsoft.com/office/drawing/2014/main" id="{0F224F2B-C26C-4E96-9C5C-35036A1A10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5" y="2746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98" name="Line 24206">
                <a:extLst>
                  <a:ext uri="{FF2B5EF4-FFF2-40B4-BE49-F238E27FC236}">
                    <a16:creationId xmlns:a16="http://schemas.microsoft.com/office/drawing/2014/main" id="{83AFEF33-E3FF-4D3C-B159-2ADEF5465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5" y="2746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99" name="Line 24207">
                <a:extLst>
                  <a:ext uri="{FF2B5EF4-FFF2-40B4-BE49-F238E27FC236}">
                    <a16:creationId xmlns:a16="http://schemas.microsoft.com/office/drawing/2014/main" id="{582AA94C-307A-4A68-9919-71183E4EB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5" y="3005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00" name="Line 24208">
                <a:extLst>
                  <a:ext uri="{FF2B5EF4-FFF2-40B4-BE49-F238E27FC236}">
                    <a16:creationId xmlns:a16="http://schemas.microsoft.com/office/drawing/2014/main" id="{1ED9BF92-DB3E-4C4A-A0DD-36A8EB0B6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5" y="3005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01" name="Line 24209">
                <a:extLst>
                  <a:ext uri="{FF2B5EF4-FFF2-40B4-BE49-F238E27FC236}">
                    <a16:creationId xmlns:a16="http://schemas.microsoft.com/office/drawing/2014/main" id="{B8D278FA-7324-438C-8350-F191CF5F6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0" y="32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02" name="Line 24210">
                <a:extLst>
                  <a:ext uri="{FF2B5EF4-FFF2-40B4-BE49-F238E27FC236}">
                    <a16:creationId xmlns:a16="http://schemas.microsoft.com/office/drawing/2014/main" id="{9ADA844B-42EC-4938-AE8F-03C9DD0B0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32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03" name="Line 24211">
                <a:extLst>
                  <a:ext uri="{FF2B5EF4-FFF2-40B4-BE49-F238E27FC236}">
                    <a16:creationId xmlns:a16="http://schemas.microsoft.com/office/drawing/2014/main" id="{2D315FAD-D909-467B-9CFB-68CBF823E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0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04" name="Line 24212">
                <a:extLst>
                  <a:ext uri="{FF2B5EF4-FFF2-40B4-BE49-F238E27FC236}">
                    <a16:creationId xmlns:a16="http://schemas.microsoft.com/office/drawing/2014/main" id="{8778807B-186B-4627-A881-B05179A08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05" name="Line 24213">
                <a:extLst>
                  <a:ext uri="{FF2B5EF4-FFF2-40B4-BE49-F238E27FC236}">
                    <a16:creationId xmlns:a16="http://schemas.microsoft.com/office/drawing/2014/main" id="{09C584FF-1C8F-4F06-9D4E-37285A54D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4" y="333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06" name="Line 24214">
                <a:extLst>
                  <a:ext uri="{FF2B5EF4-FFF2-40B4-BE49-F238E27FC236}">
                    <a16:creationId xmlns:a16="http://schemas.microsoft.com/office/drawing/2014/main" id="{6B5C87FA-7448-49A5-8A37-8394E3A586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4" y="333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07" name="Line 24215">
                <a:extLst>
                  <a:ext uri="{FF2B5EF4-FFF2-40B4-BE49-F238E27FC236}">
                    <a16:creationId xmlns:a16="http://schemas.microsoft.com/office/drawing/2014/main" id="{4CDA4853-E750-4B6A-801C-BCD6F8E7D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8" y="328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08" name="Line 24216">
                <a:extLst>
                  <a:ext uri="{FF2B5EF4-FFF2-40B4-BE49-F238E27FC236}">
                    <a16:creationId xmlns:a16="http://schemas.microsoft.com/office/drawing/2014/main" id="{AF84BBFF-5EDF-4105-9056-CB1D902C8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328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09" name="Line 24217">
                <a:extLst>
                  <a:ext uri="{FF2B5EF4-FFF2-40B4-BE49-F238E27FC236}">
                    <a16:creationId xmlns:a16="http://schemas.microsoft.com/office/drawing/2014/main" id="{D4E91BB0-DCB7-46EF-B779-4130B72F3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8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10" name="Line 24218">
                <a:extLst>
                  <a:ext uri="{FF2B5EF4-FFF2-40B4-BE49-F238E27FC236}">
                    <a16:creationId xmlns:a16="http://schemas.microsoft.com/office/drawing/2014/main" id="{0EA9D44B-E93D-4D95-A95B-B3FEBF986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11" name="Line 24219">
                <a:extLst>
                  <a:ext uri="{FF2B5EF4-FFF2-40B4-BE49-F238E27FC236}">
                    <a16:creationId xmlns:a16="http://schemas.microsoft.com/office/drawing/2014/main" id="{586C141D-ADC4-40A2-A947-8D517127D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12" name="Line 24220">
                <a:extLst>
                  <a:ext uri="{FF2B5EF4-FFF2-40B4-BE49-F238E27FC236}">
                    <a16:creationId xmlns:a16="http://schemas.microsoft.com/office/drawing/2014/main" id="{B62C0AC2-E0C9-4C65-8F66-673DD2E04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13" name="Line 24221">
                <a:extLst>
                  <a:ext uri="{FF2B5EF4-FFF2-40B4-BE49-F238E27FC236}">
                    <a16:creationId xmlns:a16="http://schemas.microsoft.com/office/drawing/2014/main" id="{C4731865-5711-436F-B114-8D11E5DF7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2" y="334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14" name="Line 24222">
                <a:extLst>
                  <a:ext uri="{FF2B5EF4-FFF2-40B4-BE49-F238E27FC236}">
                    <a16:creationId xmlns:a16="http://schemas.microsoft.com/office/drawing/2014/main" id="{5A331CB3-3238-430C-9D96-62F1001D7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2" y="334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15" name="Line 24223">
                <a:extLst>
                  <a:ext uri="{FF2B5EF4-FFF2-40B4-BE49-F238E27FC236}">
                    <a16:creationId xmlns:a16="http://schemas.microsoft.com/office/drawing/2014/main" id="{278D65EF-E9F9-44E0-B9DC-E166A0770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6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4537" name="Group 24425">
              <a:extLst>
                <a:ext uri="{FF2B5EF4-FFF2-40B4-BE49-F238E27FC236}">
                  <a16:creationId xmlns:a16="http://schemas.microsoft.com/office/drawing/2014/main" id="{BACB41E1-1CC6-4158-8317-E6428EA5C9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6" y="2698"/>
              <a:ext cx="2642" cy="686"/>
              <a:chOff x="3366" y="2698"/>
              <a:chExt cx="2642" cy="686"/>
            </a:xfrm>
          </p:grpSpPr>
          <p:sp>
            <p:nvSpPr>
              <p:cNvPr id="26016" name="Line 24225">
                <a:extLst>
                  <a:ext uri="{FF2B5EF4-FFF2-40B4-BE49-F238E27FC236}">
                    <a16:creationId xmlns:a16="http://schemas.microsoft.com/office/drawing/2014/main" id="{CD46E797-CDCD-4F38-A2FF-512835FDB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6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17" name="Line 24226">
                <a:extLst>
                  <a:ext uri="{FF2B5EF4-FFF2-40B4-BE49-F238E27FC236}">
                    <a16:creationId xmlns:a16="http://schemas.microsoft.com/office/drawing/2014/main" id="{83D94ACF-3A56-464B-A4F5-853CC851D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0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18" name="Line 24227">
                <a:extLst>
                  <a:ext uri="{FF2B5EF4-FFF2-40B4-BE49-F238E27FC236}">
                    <a16:creationId xmlns:a16="http://schemas.microsoft.com/office/drawing/2014/main" id="{1A37F99A-B590-4BE5-B11C-25A7A0BA7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0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19" name="Line 24228">
                <a:extLst>
                  <a:ext uri="{FF2B5EF4-FFF2-40B4-BE49-F238E27FC236}">
                    <a16:creationId xmlns:a16="http://schemas.microsoft.com/office/drawing/2014/main" id="{33922287-CB44-4B0C-9043-457352127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0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20" name="Line 24229">
                <a:extLst>
                  <a:ext uri="{FF2B5EF4-FFF2-40B4-BE49-F238E27FC236}">
                    <a16:creationId xmlns:a16="http://schemas.microsoft.com/office/drawing/2014/main" id="{FB6FEABB-9DA1-44C9-9996-B136DD523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0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21" name="Line 24230">
                <a:extLst>
                  <a:ext uri="{FF2B5EF4-FFF2-40B4-BE49-F238E27FC236}">
                    <a16:creationId xmlns:a16="http://schemas.microsoft.com/office/drawing/2014/main" id="{AE1080AF-4B72-4988-9FFF-AC5E075B3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22" name="Line 24231">
                <a:extLst>
                  <a:ext uri="{FF2B5EF4-FFF2-40B4-BE49-F238E27FC236}">
                    <a16:creationId xmlns:a16="http://schemas.microsoft.com/office/drawing/2014/main" id="{F273C652-80E0-4A38-9DAC-015B2232A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23" name="Line 24232">
                <a:extLst>
                  <a:ext uri="{FF2B5EF4-FFF2-40B4-BE49-F238E27FC236}">
                    <a16:creationId xmlns:a16="http://schemas.microsoft.com/office/drawing/2014/main" id="{55CA3864-E89B-4CEB-AC1E-DDBAE340F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24" name="Line 24233">
                <a:extLst>
                  <a:ext uri="{FF2B5EF4-FFF2-40B4-BE49-F238E27FC236}">
                    <a16:creationId xmlns:a16="http://schemas.microsoft.com/office/drawing/2014/main" id="{7EBDC2DD-97AC-412F-B8E3-668F96B49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25" name="Line 24234">
                <a:extLst>
                  <a:ext uri="{FF2B5EF4-FFF2-40B4-BE49-F238E27FC236}">
                    <a16:creationId xmlns:a16="http://schemas.microsoft.com/office/drawing/2014/main" id="{907046D0-86E6-48A9-AB66-F00FD6F06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8" y="3119"/>
                <a:ext cx="30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26" name="Line 24235">
                <a:extLst>
                  <a:ext uri="{FF2B5EF4-FFF2-40B4-BE49-F238E27FC236}">
                    <a16:creationId xmlns:a16="http://schemas.microsoft.com/office/drawing/2014/main" id="{9E7C6183-758A-4AF9-8631-CDAEC615B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8" y="3119"/>
                <a:ext cx="30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27" name="Line 24236">
                <a:extLst>
                  <a:ext uri="{FF2B5EF4-FFF2-40B4-BE49-F238E27FC236}">
                    <a16:creationId xmlns:a16="http://schemas.microsoft.com/office/drawing/2014/main" id="{172BCE59-22B7-478C-837B-3E8DC4981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2" y="322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28" name="Line 24237">
                <a:extLst>
                  <a:ext uri="{FF2B5EF4-FFF2-40B4-BE49-F238E27FC236}">
                    <a16:creationId xmlns:a16="http://schemas.microsoft.com/office/drawing/2014/main" id="{4B1E0E03-2849-46AF-B610-90A7CA8DC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322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29" name="Line 24238">
                <a:extLst>
                  <a:ext uri="{FF2B5EF4-FFF2-40B4-BE49-F238E27FC236}">
                    <a16:creationId xmlns:a16="http://schemas.microsoft.com/office/drawing/2014/main" id="{24297DEF-BCAC-489D-BC4D-0402B5EFF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30" name="Line 24239">
                <a:extLst>
                  <a:ext uri="{FF2B5EF4-FFF2-40B4-BE49-F238E27FC236}">
                    <a16:creationId xmlns:a16="http://schemas.microsoft.com/office/drawing/2014/main" id="{F4B2670E-FB25-4B08-AA0E-A1C8C58BB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31" name="Line 24240">
                <a:extLst>
                  <a:ext uri="{FF2B5EF4-FFF2-40B4-BE49-F238E27FC236}">
                    <a16:creationId xmlns:a16="http://schemas.microsoft.com/office/drawing/2014/main" id="{2192037B-6F46-4990-8BE2-E678BDD08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6" y="305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32" name="Line 24241">
                <a:extLst>
                  <a:ext uri="{FF2B5EF4-FFF2-40B4-BE49-F238E27FC236}">
                    <a16:creationId xmlns:a16="http://schemas.microsoft.com/office/drawing/2014/main" id="{6B27CFB5-A5F2-4945-830E-EE60A8A01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305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33" name="Line 24242">
                <a:extLst>
                  <a:ext uri="{FF2B5EF4-FFF2-40B4-BE49-F238E27FC236}">
                    <a16:creationId xmlns:a16="http://schemas.microsoft.com/office/drawing/2014/main" id="{CE2160AA-2527-4460-8F2A-113FEA760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34" name="Line 24243">
                <a:extLst>
                  <a:ext uri="{FF2B5EF4-FFF2-40B4-BE49-F238E27FC236}">
                    <a16:creationId xmlns:a16="http://schemas.microsoft.com/office/drawing/2014/main" id="{3A760BAB-1C3F-4834-A7F4-454E5D1ED1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35" name="Line 24244">
                <a:extLst>
                  <a:ext uri="{FF2B5EF4-FFF2-40B4-BE49-F238E27FC236}">
                    <a16:creationId xmlns:a16="http://schemas.microsoft.com/office/drawing/2014/main" id="{75360588-A321-4466-B205-A6EED4AFD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0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36" name="Line 24245">
                <a:extLst>
                  <a:ext uri="{FF2B5EF4-FFF2-40B4-BE49-F238E27FC236}">
                    <a16:creationId xmlns:a16="http://schemas.microsoft.com/office/drawing/2014/main" id="{176AF774-ED0A-4CBA-B5C5-CD9595787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0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37" name="Line 24246">
                <a:extLst>
                  <a:ext uri="{FF2B5EF4-FFF2-40B4-BE49-F238E27FC236}">
                    <a16:creationId xmlns:a16="http://schemas.microsoft.com/office/drawing/2014/main" id="{F1749094-CCE5-47E7-AAC8-D571F329F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4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38" name="Line 24247">
                <a:extLst>
                  <a:ext uri="{FF2B5EF4-FFF2-40B4-BE49-F238E27FC236}">
                    <a16:creationId xmlns:a16="http://schemas.microsoft.com/office/drawing/2014/main" id="{8BF32C8E-5047-4CE7-8545-46396C94D0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39" name="Line 24248">
                <a:extLst>
                  <a:ext uri="{FF2B5EF4-FFF2-40B4-BE49-F238E27FC236}">
                    <a16:creationId xmlns:a16="http://schemas.microsoft.com/office/drawing/2014/main" id="{BEB24652-D1A6-4DBB-B262-E878129BA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8" y="3071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40" name="Line 24249">
                <a:extLst>
                  <a:ext uri="{FF2B5EF4-FFF2-40B4-BE49-F238E27FC236}">
                    <a16:creationId xmlns:a16="http://schemas.microsoft.com/office/drawing/2014/main" id="{0CAADFD2-AB97-4CB1-9AD0-2C5CFD33C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8" y="3071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41" name="Line 24250">
                <a:extLst>
                  <a:ext uri="{FF2B5EF4-FFF2-40B4-BE49-F238E27FC236}">
                    <a16:creationId xmlns:a16="http://schemas.microsoft.com/office/drawing/2014/main" id="{0F1FFFEE-BFF2-4C9C-8DE3-A31724565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8" y="298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42" name="Line 24251">
                <a:extLst>
                  <a:ext uri="{FF2B5EF4-FFF2-40B4-BE49-F238E27FC236}">
                    <a16:creationId xmlns:a16="http://schemas.microsoft.com/office/drawing/2014/main" id="{98ECA13B-0AF9-457F-B870-29DDD0D8AA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" y="298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43" name="Line 24252">
                <a:extLst>
                  <a:ext uri="{FF2B5EF4-FFF2-40B4-BE49-F238E27FC236}">
                    <a16:creationId xmlns:a16="http://schemas.microsoft.com/office/drawing/2014/main" id="{AA20080C-6E81-4209-A004-802FFEB47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2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44" name="Line 24253">
                <a:extLst>
                  <a:ext uri="{FF2B5EF4-FFF2-40B4-BE49-F238E27FC236}">
                    <a16:creationId xmlns:a16="http://schemas.microsoft.com/office/drawing/2014/main" id="{F26C0A97-0736-4E5E-885C-94F1D55BC0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2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45" name="Line 24254">
                <a:extLst>
                  <a:ext uri="{FF2B5EF4-FFF2-40B4-BE49-F238E27FC236}">
                    <a16:creationId xmlns:a16="http://schemas.microsoft.com/office/drawing/2014/main" id="{D79899DF-C134-4EE1-B37D-098BDB45F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2" y="29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46" name="Line 24255">
                <a:extLst>
                  <a:ext uri="{FF2B5EF4-FFF2-40B4-BE49-F238E27FC236}">
                    <a16:creationId xmlns:a16="http://schemas.microsoft.com/office/drawing/2014/main" id="{BA7AE279-E01E-4AB2-AD69-43BD74551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29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47" name="Line 24256">
                <a:extLst>
                  <a:ext uri="{FF2B5EF4-FFF2-40B4-BE49-F238E27FC236}">
                    <a16:creationId xmlns:a16="http://schemas.microsoft.com/office/drawing/2014/main" id="{2EB23532-6A6B-40D9-B872-EDA2096FE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" y="287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48" name="Line 24257">
                <a:extLst>
                  <a:ext uri="{FF2B5EF4-FFF2-40B4-BE49-F238E27FC236}">
                    <a16:creationId xmlns:a16="http://schemas.microsoft.com/office/drawing/2014/main" id="{CA0BDF43-0129-476C-88F8-7DE2738BF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287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49" name="Line 24258">
                <a:extLst>
                  <a:ext uri="{FF2B5EF4-FFF2-40B4-BE49-F238E27FC236}">
                    <a16:creationId xmlns:a16="http://schemas.microsoft.com/office/drawing/2014/main" id="{C2CF1FCE-D100-4A2D-B8E9-3A1FBAC6D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0" y="283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50" name="Line 24259">
                <a:extLst>
                  <a:ext uri="{FF2B5EF4-FFF2-40B4-BE49-F238E27FC236}">
                    <a16:creationId xmlns:a16="http://schemas.microsoft.com/office/drawing/2014/main" id="{B10AFF5F-3E9D-445F-ABEA-49A45D94EA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0" y="283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51" name="Line 24260">
                <a:extLst>
                  <a:ext uri="{FF2B5EF4-FFF2-40B4-BE49-F238E27FC236}">
                    <a16:creationId xmlns:a16="http://schemas.microsoft.com/office/drawing/2014/main" id="{ACBCCFB6-8EA3-45F4-8875-503CD3668A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28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52" name="Line 24261">
                <a:extLst>
                  <a:ext uri="{FF2B5EF4-FFF2-40B4-BE49-F238E27FC236}">
                    <a16:creationId xmlns:a16="http://schemas.microsoft.com/office/drawing/2014/main" id="{ECBCFAAF-1A3B-4050-B008-73847B92E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8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53" name="Line 24262">
                <a:extLst>
                  <a:ext uri="{FF2B5EF4-FFF2-40B4-BE49-F238E27FC236}">
                    <a16:creationId xmlns:a16="http://schemas.microsoft.com/office/drawing/2014/main" id="{4CAFF953-C204-4778-860C-6306A62BC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4" y="278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54" name="Line 24263">
                <a:extLst>
                  <a:ext uri="{FF2B5EF4-FFF2-40B4-BE49-F238E27FC236}">
                    <a16:creationId xmlns:a16="http://schemas.microsoft.com/office/drawing/2014/main" id="{50478A33-64B5-46FA-BA47-A415439C9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4" y="278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55" name="Line 24264">
                <a:extLst>
                  <a:ext uri="{FF2B5EF4-FFF2-40B4-BE49-F238E27FC236}">
                    <a16:creationId xmlns:a16="http://schemas.microsoft.com/office/drawing/2014/main" id="{A0FD0D8F-C4DB-4380-AAFF-0F2FA7DE9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4" y="2758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56" name="Line 24265">
                <a:extLst>
                  <a:ext uri="{FF2B5EF4-FFF2-40B4-BE49-F238E27FC236}">
                    <a16:creationId xmlns:a16="http://schemas.microsoft.com/office/drawing/2014/main" id="{BA916803-8B18-46B8-AD46-1F736655E3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4" y="2758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57" name="Line 24266">
                <a:extLst>
                  <a:ext uri="{FF2B5EF4-FFF2-40B4-BE49-F238E27FC236}">
                    <a16:creationId xmlns:a16="http://schemas.microsoft.com/office/drawing/2014/main" id="{8E8A577D-257D-4AA8-B79A-C41B255BC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8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58" name="Line 24267">
                <a:extLst>
                  <a:ext uri="{FF2B5EF4-FFF2-40B4-BE49-F238E27FC236}">
                    <a16:creationId xmlns:a16="http://schemas.microsoft.com/office/drawing/2014/main" id="{A701DC20-639C-4D9E-AEF6-110BEA0DE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59" name="Line 24268">
                <a:extLst>
                  <a:ext uri="{FF2B5EF4-FFF2-40B4-BE49-F238E27FC236}">
                    <a16:creationId xmlns:a16="http://schemas.microsoft.com/office/drawing/2014/main" id="{848D1240-093C-4EEA-925E-DD0E8021C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2" y="2740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60" name="Line 24269">
                <a:extLst>
                  <a:ext uri="{FF2B5EF4-FFF2-40B4-BE49-F238E27FC236}">
                    <a16:creationId xmlns:a16="http://schemas.microsoft.com/office/drawing/2014/main" id="{EB67C09E-2EBA-4A19-95E2-C73280668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2" y="2740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61" name="Line 24270">
                <a:extLst>
                  <a:ext uri="{FF2B5EF4-FFF2-40B4-BE49-F238E27FC236}">
                    <a16:creationId xmlns:a16="http://schemas.microsoft.com/office/drawing/2014/main" id="{36F2E7F0-111C-48CB-8CD1-D79F799FE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8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62" name="Line 24271">
                <a:extLst>
                  <a:ext uri="{FF2B5EF4-FFF2-40B4-BE49-F238E27FC236}">
                    <a16:creationId xmlns:a16="http://schemas.microsoft.com/office/drawing/2014/main" id="{512296FC-D182-4DE1-9429-A4565B973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28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63" name="Line 24272">
                <a:extLst>
                  <a:ext uri="{FF2B5EF4-FFF2-40B4-BE49-F238E27FC236}">
                    <a16:creationId xmlns:a16="http://schemas.microsoft.com/office/drawing/2014/main" id="{423852F0-9AF1-4300-9813-1607D38BC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6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64" name="Line 24273">
                <a:extLst>
                  <a:ext uri="{FF2B5EF4-FFF2-40B4-BE49-F238E27FC236}">
                    <a16:creationId xmlns:a16="http://schemas.microsoft.com/office/drawing/2014/main" id="{B586C0A1-2154-4BB7-9278-6426431A8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65" name="Line 24274">
                <a:extLst>
                  <a:ext uri="{FF2B5EF4-FFF2-40B4-BE49-F238E27FC236}">
                    <a16:creationId xmlns:a16="http://schemas.microsoft.com/office/drawing/2014/main" id="{3F55908E-F5AA-454A-BB04-043B714DD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0" y="299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66" name="Line 24275">
                <a:extLst>
                  <a:ext uri="{FF2B5EF4-FFF2-40B4-BE49-F238E27FC236}">
                    <a16:creationId xmlns:a16="http://schemas.microsoft.com/office/drawing/2014/main" id="{F68C2337-414C-49BE-841B-11A13B457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299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67" name="Line 24276">
                <a:extLst>
                  <a:ext uri="{FF2B5EF4-FFF2-40B4-BE49-F238E27FC236}">
                    <a16:creationId xmlns:a16="http://schemas.microsoft.com/office/drawing/2014/main" id="{3022FD4A-2E8F-4CF5-96F9-EC9BC6577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0" y="298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68" name="Line 24277">
                <a:extLst>
                  <a:ext uri="{FF2B5EF4-FFF2-40B4-BE49-F238E27FC236}">
                    <a16:creationId xmlns:a16="http://schemas.microsoft.com/office/drawing/2014/main" id="{05E724AA-BCCA-4F49-AD7B-95310F07E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298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69" name="Line 24278">
                <a:extLst>
                  <a:ext uri="{FF2B5EF4-FFF2-40B4-BE49-F238E27FC236}">
                    <a16:creationId xmlns:a16="http://schemas.microsoft.com/office/drawing/2014/main" id="{C172F9B5-26C3-4580-8EA3-6CD1A79A7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4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70" name="Line 24279">
                <a:extLst>
                  <a:ext uri="{FF2B5EF4-FFF2-40B4-BE49-F238E27FC236}">
                    <a16:creationId xmlns:a16="http://schemas.microsoft.com/office/drawing/2014/main" id="{39334FF6-D414-4742-835E-E5B3C4DA5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71" name="Line 24280">
                <a:extLst>
                  <a:ext uri="{FF2B5EF4-FFF2-40B4-BE49-F238E27FC236}">
                    <a16:creationId xmlns:a16="http://schemas.microsoft.com/office/drawing/2014/main" id="{65EB9B5D-59F5-4D75-992F-E9D218ECE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4" y="305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72" name="Line 24281">
                <a:extLst>
                  <a:ext uri="{FF2B5EF4-FFF2-40B4-BE49-F238E27FC236}">
                    <a16:creationId xmlns:a16="http://schemas.microsoft.com/office/drawing/2014/main" id="{63B02609-3048-40CD-A4ED-5974584FA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4" y="305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73" name="Line 24282">
                <a:extLst>
                  <a:ext uri="{FF2B5EF4-FFF2-40B4-BE49-F238E27FC236}">
                    <a16:creationId xmlns:a16="http://schemas.microsoft.com/office/drawing/2014/main" id="{94EF7380-F72F-46D0-A6AE-E0A62CBFDD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74" name="Line 24283">
                <a:extLst>
                  <a:ext uri="{FF2B5EF4-FFF2-40B4-BE49-F238E27FC236}">
                    <a16:creationId xmlns:a16="http://schemas.microsoft.com/office/drawing/2014/main" id="{A5412D59-BD60-4269-A8F0-58A1F4EC2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75" name="Line 24284">
                <a:extLst>
                  <a:ext uri="{FF2B5EF4-FFF2-40B4-BE49-F238E27FC236}">
                    <a16:creationId xmlns:a16="http://schemas.microsoft.com/office/drawing/2014/main" id="{879863CE-D781-4323-94A5-BE329D9CFD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2" y="319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76" name="Line 24285">
                <a:extLst>
                  <a:ext uri="{FF2B5EF4-FFF2-40B4-BE49-F238E27FC236}">
                    <a16:creationId xmlns:a16="http://schemas.microsoft.com/office/drawing/2014/main" id="{4D13EA62-8595-46C8-8089-389059ACB8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319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77" name="Line 24286">
                <a:extLst>
                  <a:ext uri="{FF2B5EF4-FFF2-40B4-BE49-F238E27FC236}">
                    <a16:creationId xmlns:a16="http://schemas.microsoft.com/office/drawing/2014/main" id="{755CB9BF-379A-46A4-A29A-2632DFC87F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78" name="Line 24287">
                <a:extLst>
                  <a:ext uri="{FF2B5EF4-FFF2-40B4-BE49-F238E27FC236}">
                    <a16:creationId xmlns:a16="http://schemas.microsoft.com/office/drawing/2014/main" id="{DD0CB5FC-6D35-493F-9E4B-6333C6DCF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79" name="Line 24288">
                <a:extLst>
                  <a:ext uri="{FF2B5EF4-FFF2-40B4-BE49-F238E27FC236}">
                    <a16:creationId xmlns:a16="http://schemas.microsoft.com/office/drawing/2014/main" id="{4D54DD15-13B6-4B83-A7E4-387B9A3816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6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80" name="Line 24289">
                <a:extLst>
                  <a:ext uri="{FF2B5EF4-FFF2-40B4-BE49-F238E27FC236}">
                    <a16:creationId xmlns:a16="http://schemas.microsoft.com/office/drawing/2014/main" id="{DBEDD708-8927-4C86-9491-3DDE633CD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81" name="Line 24290">
                <a:extLst>
                  <a:ext uri="{FF2B5EF4-FFF2-40B4-BE49-F238E27FC236}">
                    <a16:creationId xmlns:a16="http://schemas.microsoft.com/office/drawing/2014/main" id="{01C6B982-A893-4CBB-B2D0-D9AF634A1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6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82" name="Line 24291">
                <a:extLst>
                  <a:ext uri="{FF2B5EF4-FFF2-40B4-BE49-F238E27FC236}">
                    <a16:creationId xmlns:a16="http://schemas.microsoft.com/office/drawing/2014/main" id="{69AD7E60-4D19-4745-A6C8-44A8556C3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83" name="Line 24292">
                <a:extLst>
                  <a:ext uri="{FF2B5EF4-FFF2-40B4-BE49-F238E27FC236}">
                    <a16:creationId xmlns:a16="http://schemas.microsoft.com/office/drawing/2014/main" id="{634AF708-8373-4C5F-8E46-C9FB8F3C4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0" y="3222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84" name="Line 24293">
                <a:extLst>
                  <a:ext uri="{FF2B5EF4-FFF2-40B4-BE49-F238E27FC236}">
                    <a16:creationId xmlns:a16="http://schemas.microsoft.com/office/drawing/2014/main" id="{D10CF3E5-E695-424B-B1C8-4FE6967E8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" y="3222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85" name="Line 24294">
                <a:extLst>
                  <a:ext uri="{FF2B5EF4-FFF2-40B4-BE49-F238E27FC236}">
                    <a16:creationId xmlns:a16="http://schemas.microsoft.com/office/drawing/2014/main" id="{6FE6666A-7DFD-43A6-A916-D4307AAA3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5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86" name="Line 24295">
                <a:extLst>
                  <a:ext uri="{FF2B5EF4-FFF2-40B4-BE49-F238E27FC236}">
                    <a16:creationId xmlns:a16="http://schemas.microsoft.com/office/drawing/2014/main" id="{2EA3EDCD-4F64-4874-BE35-859F04B5A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87" name="Line 24296">
                <a:extLst>
                  <a:ext uri="{FF2B5EF4-FFF2-40B4-BE49-F238E27FC236}">
                    <a16:creationId xmlns:a16="http://schemas.microsoft.com/office/drawing/2014/main" id="{5D015271-A141-4670-A082-32705DEDF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5" y="327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88" name="Line 24297">
                <a:extLst>
                  <a:ext uri="{FF2B5EF4-FFF2-40B4-BE49-F238E27FC236}">
                    <a16:creationId xmlns:a16="http://schemas.microsoft.com/office/drawing/2014/main" id="{029EA445-BD1B-4B8E-87BE-71C6DA995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327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89" name="Line 24298">
                <a:extLst>
                  <a:ext uri="{FF2B5EF4-FFF2-40B4-BE49-F238E27FC236}">
                    <a16:creationId xmlns:a16="http://schemas.microsoft.com/office/drawing/2014/main" id="{E0D9028D-CF0F-4C3E-830A-93C8C99D89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9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90" name="Line 24299">
                <a:extLst>
                  <a:ext uri="{FF2B5EF4-FFF2-40B4-BE49-F238E27FC236}">
                    <a16:creationId xmlns:a16="http://schemas.microsoft.com/office/drawing/2014/main" id="{A6EF667A-A345-40AC-97AE-A9150040F1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91" name="Line 24300">
                <a:extLst>
                  <a:ext uri="{FF2B5EF4-FFF2-40B4-BE49-F238E27FC236}">
                    <a16:creationId xmlns:a16="http://schemas.microsoft.com/office/drawing/2014/main" id="{10A95FBD-9E90-4B69-B9DF-42B3753B1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3" y="30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92" name="Line 24301">
                <a:extLst>
                  <a:ext uri="{FF2B5EF4-FFF2-40B4-BE49-F238E27FC236}">
                    <a16:creationId xmlns:a16="http://schemas.microsoft.com/office/drawing/2014/main" id="{1E78812A-2927-4BED-A46D-EBE5A927D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0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93" name="Line 24302">
                <a:extLst>
                  <a:ext uri="{FF2B5EF4-FFF2-40B4-BE49-F238E27FC236}">
                    <a16:creationId xmlns:a16="http://schemas.microsoft.com/office/drawing/2014/main" id="{8FC84830-F564-4523-9882-F250D44C3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3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94" name="Line 24303">
                <a:extLst>
                  <a:ext uri="{FF2B5EF4-FFF2-40B4-BE49-F238E27FC236}">
                    <a16:creationId xmlns:a16="http://schemas.microsoft.com/office/drawing/2014/main" id="{91D57BB2-EF72-41CB-9FFF-FC1E0D931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95" name="Line 24304">
                <a:extLst>
                  <a:ext uri="{FF2B5EF4-FFF2-40B4-BE49-F238E27FC236}">
                    <a16:creationId xmlns:a16="http://schemas.microsoft.com/office/drawing/2014/main" id="{E7A27054-79B7-43D7-80DC-F592D014A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7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96" name="Line 24305">
                <a:extLst>
                  <a:ext uri="{FF2B5EF4-FFF2-40B4-BE49-F238E27FC236}">
                    <a16:creationId xmlns:a16="http://schemas.microsoft.com/office/drawing/2014/main" id="{8B14FB0B-8141-4A63-9FA8-87E5E8E63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7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97" name="Line 24306">
                <a:extLst>
                  <a:ext uri="{FF2B5EF4-FFF2-40B4-BE49-F238E27FC236}">
                    <a16:creationId xmlns:a16="http://schemas.microsoft.com/office/drawing/2014/main" id="{B7F18F3F-31B3-4B4B-9DBF-A4685B39A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7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98" name="Line 24307">
                <a:extLst>
                  <a:ext uri="{FF2B5EF4-FFF2-40B4-BE49-F238E27FC236}">
                    <a16:creationId xmlns:a16="http://schemas.microsoft.com/office/drawing/2014/main" id="{B329A25F-18D7-49DF-BD60-A4CD9E12F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7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99" name="Line 24308">
                <a:extLst>
                  <a:ext uri="{FF2B5EF4-FFF2-40B4-BE49-F238E27FC236}">
                    <a16:creationId xmlns:a16="http://schemas.microsoft.com/office/drawing/2014/main" id="{159BD051-F115-4568-A8C3-66636C3DA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00" name="Line 24309">
                <a:extLst>
                  <a:ext uri="{FF2B5EF4-FFF2-40B4-BE49-F238E27FC236}">
                    <a16:creationId xmlns:a16="http://schemas.microsoft.com/office/drawing/2014/main" id="{AD3D8282-3CB3-4794-9F6F-E9C7F29EE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1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01" name="Line 24310">
                <a:extLst>
                  <a:ext uri="{FF2B5EF4-FFF2-40B4-BE49-F238E27FC236}">
                    <a16:creationId xmlns:a16="http://schemas.microsoft.com/office/drawing/2014/main" id="{C5EDE502-A61A-411E-A077-2B35FF271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5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02" name="Line 24311">
                <a:extLst>
                  <a:ext uri="{FF2B5EF4-FFF2-40B4-BE49-F238E27FC236}">
                    <a16:creationId xmlns:a16="http://schemas.microsoft.com/office/drawing/2014/main" id="{BCA828DA-207F-4C98-9274-EB3699F37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03" name="Line 24312">
                <a:extLst>
                  <a:ext uri="{FF2B5EF4-FFF2-40B4-BE49-F238E27FC236}">
                    <a16:creationId xmlns:a16="http://schemas.microsoft.com/office/drawing/2014/main" id="{EE9EB1DA-4741-457F-A113-8ADD780775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5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04" name="Line 24313">
                <a:extLst>
                  <a:ext uri="{FF2B5EF4-FFF2-40B4-BE49-F238E27FC236}">
                    <a16:creationId xmlns:a16="http://schemas.microsoft.com/office/drawing/2014/main" id="{5F0AA92F-A526-4CCC-AC7C-C92D91392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05" name="Line 24314">
                <a:extLst>
                  <a:ext uri="{FF2B5EF4-FFF2-40B4-BE49-F238E27FC236}">
                    <a16:creationId xmlns:a16="http://schemas.microsoft.com/office/drawing/2014/main" id="{A59A1985-6E64-493B-AC66-ECC67C3FE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9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06" name="Line 24315">
                <a:extLst>
                  <a:ext uri="{FF2B5EF4-FFF2-40B4-BE49-F238E27FC236}">
                    <a16:creationId xmlns:a16="http://schemas.microsoft.com/office/drawing/2014/main" id="{F063E4D9-B3A2-4F16-BD70-8CB499FE6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07" name="Line 24316">
                <a:extLst>
                  <a:ext uri="{FF2B5EF4-FFF2-40B4-BE49-F238E27FC236}">
                    <a16:creationId xmlns:a16="http://schemas.microsoft.com/office/drawing/2014/main" id="{138FDA14-595F-4563-B9A2-958DE4B4D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73" y="3306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08" name="Line 24317">
                <a:extLst>
                  <a:ext uri="{FF2B5EF4-FFF2-40B4-BE49-F238E27FC236}">
                    <a16:creationId xmlns:a16="http://schemas.microsoft.com/office/drawing/2014/main" id="{6E709F3E-73E4-4E55-A29E-2D4DC8DF5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3" y="3306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09" name="Line 24318">
                <a:extLst>
                  <a:ext uri="{FF2B5EF4-FFF2-40B4-BE49-F238E27FC236}">
                    <a16:creationId xmlns:a16="http://schemas.microsoft.com/office/drawing/2014/main" id="{EB680C04-8767-4218-BF82-E3CADCA1B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10" name="Line 24319">
                <a:extLst>
                  <a:ext uri="{FF2B5EF4-FFF2-40B4-BE49-F238E27FC236}">
                    <a16:creationId xmlns:a16="http://schemas.microsoft.com/office/drawing/2014/main" id="{04245BF3-DFAF-4381-AEFA-9ADE8066A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11" name="Line 24320">
                <a:extLst>
                  <a:ext uri="{FF2B5EF4-FFF2-40B4-BE49-F238E27FC236}">
                    <a16:creationId xmlns:a16="http://schemas.microsoft.com/office/drawing/2014/main" id="{CF506452-C01C-4661-8EE6-2188938EF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7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12" name="Line 24321">
                <a:extLst>
                  <a:ext uri="{FF2B5EF4-FFF2-40B4-BE49-F238E27FC236}">
                    <a16:creationId xmlns:a16="http://schemas.microsoft.com/office/drawing/2014/main" id="{62FA5737-5398-4B2C-8F8F-11683006C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13" name="Line 24322">
                <a:extLst>
                  <a:ext uri="{FF2B5EF4-FFF2-40B4-BE49-F238E27FC236}">
                    <a16:creationId xmlns:a16="http://schemas.microsoft.com/office/drawing/2014/main" id="{871BAD85-0E9F-4F98-B544-CDEE1BB9A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7" y="330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14" name="Line 24323">
                <a:extLst>
                  <a:ext uri="{FF2B5EF4-FFF2-40B4-BE49-F238E27FC236}">
                    <a16:creationId xmlns:a16="http://schemas.microsoft.com/office/drawing/2014/main" id="{9BE8E42F-50A6-46D4-B5DC-840B42A31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" y="330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15" name="Line 24324">
                <a:extLst>
                  <a:ext uri="{FF2B5EF4-FFF2-40B4-BE49-F238E27FC236}">
                    <a16:creationId xmlns:a16="http://schemas.microsoft.com/office/drawing/2014/main" id="{48648026-530A-498B-87BB-38924C893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1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16" name="Line 24325">
                <a:extLst>
                  <a:ext uri="{FF2B5EF4-FFF2-40B4-BE49-F238E27FC236}">
                    <a16:creationId xmlns:a16="http://schemas.microsoft.com/office/drawing/2014/main" id="{E40BDFDA-29A1-415D-9BC2-A12F4F553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1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17" name="Line 24326">
                <a:extLst>
                  <a:ext uri="{FF2B5EF4-FFF2-40B4-BE49-F238E27FC236}">
                    <a16:creationId xmlns:a16="http://schemas.microsoft.com/office/drawing/2014/main" id="{E22014DC-E44A-4448-AC8C-A86EA391B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5" y="315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18" name="Line 24327">
                <a:extLst>
                  <a:ext uri="{FF2B5EF4-FFF2-40B4-BE49-F238E27FC236}">
                    <a16:creationId xmlns:a16="http://schemas.microsoft.com/office/drawing/2014/main" id="{CBC9C5C2-1BB3-4D30-ADAE-08B1524BE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" y="315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19" name="Line 24328">
                <a:extLst>
                  <a:ext uri="{FF2B5EF4-FFF2-40B4-BE49-F238E27FC236}">
                    <a16:creationId xmlns:a16="http://schemas.microsoft.com/office/drawing/2014/main" id="{3A9884F2-2B2F-4619-A8A0-4E2AAAF7F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5" y="32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20" name="Line 24329">
                <a:extLst>
                  <a:ext uri="{FF2B5EF4-FFF2-40B4-BE49-F238E27FC236}">
                    <a16:creationId xmlns:a16="http://schemas.microsoft.com/office/drawing/2014/main" id="{04FA6738-A802-4C02-B12C-1A03A6A62D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32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21" name="Line 24330">
                <a:extLst>
                  <a:ext uri="{FF2B5EF4-FFF2-40B4-BE49-F238E27FC236}">
                    <a16:creationId xmlns:a16="http://schemas.microsoft.com/office/drawing/2014/main" id="{A7A922EE-07A7-4401-AA90-769354100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9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22" name="Line 24331">
                <a:extLst>
                  <a:ext uri="{FF2B5EF4-FFF2-40B4-BE49-F238E27FC236}">
                    <a16:creationId xmlns:a16="http://schemas.microsoft.com/office/drawing/2014/main" id="{4430271D-5DD5-4B2F-BC3B-AC25344C5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23" name="Line 24332">
                <a:extLst>
                  <a:ext uri="{FF2B5EF4-FFF2-40B4-BE49-F238E27FC236}">
                    <a16:creationId xmlns:a16="http://schemas.microsoft.com/office/drawing/2014/main" id="{B575CEBA-8B9C-44E7-8973-673F9AE61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9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24" name="Line 24333">
                <a:extLst>
                  <a:ext uri="{FF2B5EF4-FFF2-40B4-BE49-F238E27FC236}">
                    <a16:creationId xmlns:a16="http://schemas.microsoft.com/office/drawing/2014/main" id="{13D802A3-AB79-423E-BCF3-4204A5457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9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25" name="Line 24334">
                <a:extLst>
                  <a:ext uri="{FF2B5EF4-FFF2-40B4-BE49-F238E27FC236}">
                    <a16:creationId xmlns:a16="http://schemas.microsoft.com/office/drawing/2014/main" id="{530E7D59-9A99-4E9C-8DC1-04A960EC10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3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26" name="Line 24335">
                <a:extLst>
                  <a:ext uri="{FF2B5EF4-FFF2-40B4-BE49-F238E27FC236}">
                    <a16:creationId xmlns:a16="http://schemas.microsoft.com/office/drawing/2014/main" id="{D89FB5D1-FE5C-48EE-8068-75F4823A0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3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27" name="Line 24336">
                <a:extLst>
                  <a:ext uri="{FF2B5EF4-FFF2-40B4-BE49-F238E27FC236}">
                    <a16:creationId xmlns:a16="http://schemas.microsoft.com/office/drawing/2014/main" id="{B93D53D9-E311-46BF-B29D-98565BDBE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7" y="314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28" name="Line 24337">
                <a:extLst>
                  <a:ext uri="{FF2B5EF4-FFF2-40B4-BE49-F238E27FC236}">
                    <a16:creationId xmlns:a16="http://schemas.microsoft.com/office/drawing/2014/main" id="{FC0BB0EB-C05D-4ADC-A1C1-4194896FAB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314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29" name="Line 24338">
                <a:extLst>
                  <a:ext uri="{FF2B5EF4-FFF2-40B4-BE49-F238E27FC236}">
                    <a16:creationId xmlns:a16="http://schemas.microsoft.com/office/drawing/2014/main" id="{35857A31-2B94-4641-8277-585D1F625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7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30" name="Line 24339">
                <a:extLst>
                  <a:ext uri="{FF2B5EF4-FFF2-40B4-BE49-F238E27FC236}">
                    <a16:creationId xmlns:a16="http://schemas.microsoft.com/office/drawing/2014/main" id="{4B17FB48-FEC8-4AB4-AB53-6C3C0A1FC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7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31" name="Line 24340">
                <a:extLst>
                  <a:ext uri="{FF2B5EF4-FFF2-40B4-BE49-F238E27FC236}">
                    <a16:creationId xmlns:a16="http://schemas.microsoft.com/office/drawing/2014/main" id="{2C75D316-F010-471E-99AA-11315DFA6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32" name="Line 24341">
                <a:extLst>
                  <a:ext uri="{FF2B5EF4-FFF2-40B4-BE49-F238E27FC236}">
                    <a16:creationId xmlns:a16="http://schemas.microsoft.com/office/drawing/2014/main" id="{B92AD144-5341-4895-85AC-7352C204A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33" name="Line 24342">
                <a:extLst>
                  <a:ext uri="{FF2B5EF4-FFF2-40B4-BE49-F238E27FC236}">
                    <a16:creationId xmlns:a16="http://schemas.microsoft.com/office/drawing/2014/main" id="{FF5E6457-84BF-427D-9E3D-5BFE3F1E9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5" y="299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34" name="Line 24343">
                <a:extLst>
                  <a:ext uri="{FF2B5EF4-FFF2-40B4-BE49-F238E27FC236}">
                    <a16:creationId xmlns:a16="http://schemas.microsoft.com/office/drawing/2014/main" id="{B6F36F02-25BF-4E5E-9E41-6F1387923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5" y="299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35" name="Line 24344">
                <a:extLst>
                  <a:ext uri="{FF2B5EF4-FFF2-40B4-BE49-F238E27FC236}">
                    <a16:creationId xmlns:a16="http://schemas.microsoft.com/office/drawing/2014/main" id="{3EE3D8CC-8796-42D3-BE95-B1649E56E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5" y="299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36" name="Line 24345">
                <a:extLst>
                  <a:ext uri="{FF2B5EF4-FFF2-40B4-BE49-F238E27FC236}">
                    <a16:creationId xmlns:a16="http://schemas.microsoft.com/office/drawing/2014/main" id="{BD86293D-4AEC-4E51-9EC2-E5D2F2F363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5" y="299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37" name="Line 24346">
                <a:extLst>
                  <a:ext uri="{FF2B5EF4-FFF2-40B4-BE49-F238E27FC236}">
                    <a16:creationId xmlns:a16="http://schemas.microsoft.com/office/drawing/2014/main" id="{95F54C19-0108-4F34-835E-B415E7D7F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9" y="292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38" name="Line 24347">
                <a:extLst>
                  <a:ext uri="{FF2B5EF4-FFF2-40B4-BE49-F238E27FC236}">
                    <a16:creationId xmlns:a16="http://schemas.microsoft.com/office/drawing/2014/main" id="{707CA183-9948-4B1B-9768-0BE6B2358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9" y="292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39" name="Line 24348">
                <a:extLst>
                  <a:ext uri="{FF2B5EF4-FFF2-40B4-BE49-F238E27FC236}">
                    <a16:creationId xmlns:a16="http://schemas.microsoft.com/office/drawing/2014/main" id="{12F5A232-9C96-40BB-8772-FE198D97DE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9" y="292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40" name="Line 24349">
                <a:extLst>
                  <a:ext uri="{FF2B5EF4-FFF2-40B4-BE49-F238E27FC236}">
                    <a16:creationId xmlns:a16="http://schemas.microsoft.com/office/drawing/2014/main" id="{BDE307B6-5C30-460A-B63C-480D225C2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9" y="292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41" name="Line 24350">
                <a:extLst>
                  <a:ext uri="{FF2B5EF4-FFF2-40B4-BE49-F238E27FC236}">
                    <a16:creationId xmlns:a16="http://schemas.microsoft.com/office/drawing/2014/main" id="{59D74654-51C6-41E6-B720-542BB03EF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3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42" name="Line 24351">
                <a:extLst>
                  <a:ext uri="{FF2B5EF4-FFF2-40B4-BE49-F238E27FC236}">
                    <a16:creationId xmlns:a16="http://schemas.microsoft.com/office/drawing/2014/main" id="{05A34439-ED25-48A3-BF3E-37D8B508A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3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43" name="Line 24352">
                <a:extLst>
                  <a:ext uri="{FF2B5EF4-FFF2-40B4-BE49-F238E27FC236}">
                    <a16:creationId xmlns:a16="http://schemas.microsoft.com/office/drawing/2014/main" id="{FBCF435E-AA35-4119-BA8A-F70E8BE52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7" y="304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44" name="Line 24353">
                <a:extLst>
                  <a:ext uri="{FF2B5EF4-FFF2-40B4-BE49-F238E27FC236}">
                    <a16:creationId xmlns:a16="http://schemas.microsoft.com/office/drawing/2014/main" id="{4E94B8CF-3815-40F4-8FCE-D921BF447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7" y="304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45" name="Line 24354">
                <a:extLst>
                  <a:ext uri="{FF2B5EF4-FFF2-40B4-BE49-F238E27FC236}">
                    <a16:creationId xmlns:a16="http://schemas.microsoft.com/office/drawing/2014/main" id="{10931ECA-EAC8-4EB0-ABB0-D793F9BC3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7" y="295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46" name="Line 24355">
                <a:extLst>
                  <a:ext uri="{FF2B5EF4-FFF2-40B4-BE49-F238E27FC236}">
                    <a16:creationId xmlns:a16="http://schemas.microsoft.com/office/drawing/2014/main" id="{0F6BFBB6-D3AE-4D2A-A2CE-B7EF04112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7" y="295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47" name="Line 24356">
                <a:extLst>
                  <a:ext uri="{FF2B5EF4-FFF2-40B4-BE49-F238E27FC236}">
                    <a16:creationId xmlns:a16="http://schemas.microsoft.com/office/drawing/2014/main" id="{424B2C36-1827-4C97-B93F-928E8660E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1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48" name="Line 24357">
                <a:extLst>
                  <a:ext uri="{FF2B5EF4-FFF2-40B4-BE49-F238E27FC236}">
                    <a16:creationId xmlns:a16="http://schemas.microsoft.com/office/drawing/2014/main" id="{17CDBF9F-ACDD-4C08-A8FF-988B1750E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1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49" name="Line 24358">
                <a:extLst>
                  <a:ext uri="{FF2B5EF4-FFF2-40B4-BE49-F238E27FC236}">
                    <a16:creationId xmlns:a16="http://schemas.microsoft.com/office/drawing/2014/main" id="{1273EAAA-2F95-4657-98C4-8DFFFAD87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5" y="292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50" name="Line 24359">
                <a:extLst>
                  <a:ext uri="{FF2B5EF4-FFF2-40B4-BE49-F238E27FC236}">
                    <a16:creationId xmlns:a16="http://schemas.microsoft.com/office/drawing/2014/main" id="{66B69740-6AAF-4BD5-ABEE-775720B8DE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5" y="292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51" name="Line 24360">
                <a:extLst>
                  <a:ext uri="{FF2B5EF4-FFF2-40B4-BE49-F238E27FC236}">
                    <a16:creationId xmlns:a16="http://schemas.microsoft.com/office/drawing/2014/main" id="{57A102A9-D543-4301-9435-74A54D1C4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5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52" name="Line 24361">
                <a:extLst>
                  <a:ext uri="{FF2B5EF4-FFF2-40B4-BE49-F238E27FC236}">
                    <a16:creationId xmlns:a16="http://schemas.microsoft.com/office/drawing/2014/main" id="{FA6FF9FE-B102-4223-A11A-A8D1BB310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5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53" name="Line 24362">
                <a:extLst>
                  <a:ext uri="{FF2B5EF4-FFF2-40B4-BE49-F238E27FC236}">
                    <a16:creationId xmlns:a16="http://schemas.microsoft.com/office/drawing/2014/main" id="{2A7388A9-2BFD-4438-9371-F568A2ADC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9" y="283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54" name="Line 24363">
                <a:extLst>
                  <a:ext uri="{FF2B5EF4-FFF2-40B4-BE49-F238E27FC236}">
                    <a16:creationId xmlns:a16="http://schemas.microsoft.com/office/drawing/2014/main" id="{568D79DF-E270-48A8-AFB4-CCC6F909D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9" y="283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55" name="Line 24364">
                <a:extLst>
                  <a:ext uri="{FF2B5EF4-FFF2-40B4-BE49-F238E27FC236}">
                    <a16:creationId xmlns:a16="http://schemas.microsoft.com/office/drawing/2014/main" id="{CEB4488C-39C6-45DB-88C0-E45A36161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3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56" name="Line 24365">
                <a:extLst>
                  <a:ext uri="{FF2B5EF4-FFF2-40B4-BE49-F238E27FC236}">
                    <a16:creationId xmlns:a16="http://schemas.microsoft.com/office/drawing/2014/main" id="{ACB70C66-88F7-4FBA-B269-06D0EF974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3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57" name="Line 24366">
                <a:extLst>
                  <a:ext uri="{FF2B5EF4-FFF2-40B4-BE49-F238E27FC236}">
                    <a16:creationId xmlns:a16="http://schemas.microsoft.com/office/drawing/2014/main" id="{13F81D07-DB8F-42D4-93F1-FC6E5950C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3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58" name="Line 24367">
                <a:extLst>
                  <a:ext uri="{FF2B5EF4-FFF2-40B4-BE49-F238E27FC236}">
                    <a16:creationId xmlns:a16="http://schemas.microsoft.com/office/drawing/2014/main" id="{D85E33DA-C164-4BFC-B153-7778D8E96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3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59" name="Line 24368">
                <a:extLst>
                  <a:ext uri="{FF2B5EF4-FFF2-40B4-BE49-F238E27FC236}">
                    <a16:creationId xmlns:a16="http://schemas.microsoft.com/office/drawing/2014/main" id="{ECB73EDF-921E-417B-8E72-F0C99E78E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57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60" name="Line 24369">
                <a:extLst>
                  <a:ext uri="{FF2B5EF4-FFF2-40B4-BE49-F238E27FC236}">
                    <a16:creationId xmlns:a16="http://schemas.microsoft.com/office/drawing/2014/main" id="{37504E67-EC27-4831-9367-4543CE3D7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61" name="Line 24370">
                <a:extLst>
                  <a:ext uri="{FF2B5EF4-FFF2-40B4-BE49-F238E27FC236}">
                    <a16:creationId xmlns:a16="http://schemas.microsoft.com/office/drawing/2014/main" id="{4C48408D-5536-45D0-A778-1D6674A8A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1" y="287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62" name="Line 24371">
                <a:extLst>
                  <a:ext uri="{FF2B5EF4-FFF2-40B4-BE49-F238E27FC236}">
                    <a16:creationId xmlns:a16="http://schemas.microsoft.com/office/drawing/2014/main" id="{46D0C094-58F1-4551-8FC3-D0D5F1473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1" y="287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63" name="Line 24372">
                <a:extLst>
                  <a:ext uri="{FF2B5EF4-FFF2-40B4-BE49-F238E27FC236}">
                    <a16:creationId xmlns:a16="http://schemas.microsoft.com/office/drawing/2014/main" id="{3288BC6B-0329-4319-8E20-CA8AAC299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5" y="285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64" name="Line 24373">
                <a:extLst>
                  <a:ext uri="{FF2B5EF4-FFF2-40B4-BE49-F238E27FC236}">
                    <a16:creationId xmlns:a16="http://schemas.microsoft.com/office/drawing/2014/main" id="{8412C774-AF9C-4D61-80F5-77C839334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285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65" name="Line 24374">
                <a:extLst>
                  <a:ext uri="{FF2B5EF4-FFF2-40B4-BE49-F238E27FC236}">
                    <a16:creationId xmlns:a16="http://schemas.microsoft.com/office/drawing/2014/main" id="{8C9207E2-D7E6-4CBA-8BB5-1292CDC75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35" y="282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66" name="Line 24375">
                <a:extLst>
                  <a:ext uri="{FF2B5EF4-FFF2-40B4-BE49-F238E27FC236}">
                    <a16:creationId xmlns:a16="http://schemas.microsoft.com/office/drawing/2014/main" id="{66B32F41-65A9-46C6-9450-1D5940EB6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5" y="282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67" name="Line 24376">
                <a:extLst>
                  <a:ext uri="{FF2B5EF4-FFF2-40B4-BE49-F238E27FC236}">
                    <a16:creationId xmlns:a16="http://schemas.microsoft.com/office/drawing/2014/main" id="{0907BF17-C144-4693-8CFE-18BD6CE15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59" y="2843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68" name="Line 24377">
                <a:extLst>
                  <a:ext uri="{FF2B5EF4-FFF2-40B4-BE49-F238E27FC236}">
                    <a16:creationId xmlns:a16="http://schemas.microsoft.com/office/drawing/2014/main" id="{DF5B4EB7-2EBF-4653-9035-F1A16AA11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9" y="2843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69" name="Line 24378">
                <a:extLst>
                  <a:ext uri="{FF2B5EF4-FFF2-40B4-BE49-F238E27FC236}">
                    <a16:creationId xmlns:a16="http://schemas.microsoft.com/office/drawing/2014/main" id="{AA99CC3F-8FBC-474A-9420-CEF953DFC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4" y="284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70" name="Line 24379">
                <a:extLst>
                  <a:ext uri="{FF2B5EF4-FFF2-40B4-BE49-F238E27FC236}">
                    <a16:creationId xmlns:a16="http://schemas.microsoft.com/office/drawing/2014/main" id="{04B84A56-50A8-49B6-B5A8-E1AE3EBB4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4" y="284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71" name="Line 24380">
                <a:extLst>
                  <a:ext uri="{FF2B5EF4-FFF2-40B4-BE49-F238E27FC236}">
                    <a16:creationId xmlns:a16="http://schemas.microsoft.com/office/drawing/2014/main" id="{9D16E581-9743-49B0-890B-007C087B3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4" y="27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72" name="Line 24381">
                <a:extLst>
                  <a:ext uri="{FF2B5EF4-FFF2-40B4-BE49-F238E27FC236}">
                    <a16:creationId xmlns:a16="http://schemas.microsoft.com/office/drawing/2014/main" id="{031D5EA5-A370-4D49-A719-361DFAB0A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4" y="27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73" name="Line 24382">
                <a:extLst>
                  <a:ext uri="{FF2B5EF4-FFF2-40B4-BE49-F238E27FC236}">
                    <a16:creationId xmlns:a16="http://schemas.microsoft.com/office/drawing/2014/main" id="{98A04C5B-D1F9-4CBD-BA59-DCC1B8497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8" y="2740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74" name="Line 24383">
                <a:extLst>
                  <a:ext uri="{FF2B5EF4-FFF2-40B4-BE49-F238E27FC236}">
                    <a16:creationId xmlns:a16="http://schemas.microsoft.com/office/drawing/2014/main" id="{4AE353E9-9CE9-4409-BD12-2BDD93CC0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8" y="2740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75" name="Line 24384">
                <a:extLst>
                  <a:ext uri="{FF2B5EF4-FFF2-40B4-BE49-F238E27FC236}">
                    <a16:creationId xmlns:a16="http://schemas.microsoft.com/office/drawing/2014/main" id="{9DABE37D-584D-4A2A-93B9-2274A556E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62" y="290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76" name="Line 24385">
                <a:extLst>
                  <a:ext uri="{FF2B5EF4-FFF2-40B4-BE49-F238E27FC236}">
                    <a16:creationId xmlns:a16="http://schemas.microsoft.com/office/drawing/2014/main" id="{D83293E2-CF68-4D1E-A84F-12E243E3B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" y="290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77" name="Line 24386">
                <a:extLst>
                  <a:ext uri="{FF2B5EF4-FFF2-40B4-BE49-F238E27FC236}">
                    <a16:creationId xmlns:a16="http://schemas.microsoft.com/office/drawing/2014/main" id="{25046194-9245-4EBA-8E60-EA07301831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2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78" name="Line 24387">
                <a:extLst>
                  <a:ext uri="{FF2B5EF4-FFF2-40B4-BE49-F238E27FC236}">
                    <a16:creationId xmlns:a16="http://schemas.microsoft.com/office/drawing/2014/main" id="{2B08940C-D4E9-4BEA-A7BE-9F844B6B0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2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79" name="Line 24388">
                <a:extLst>
                  <a:ext uri="{FF2B5EF4-FFF2-40B4-BE49-F238E27FC236}">
                    <a16:creationId xmlns:a16="http://schemas.microsoft.com/office/drawing/2014/main" id="{A8122FC5-DD4B-4FBD-91BA-E6F5A0B1D2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6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80" name="Line 24389">
                <a:extLst>
                  <a:ext uri="{FF2B5EF4-FFF2-40B4-BE49-F238E27FC236}">
                    <a16:creationId xmlns:a16="http://schemas.microsoft.com/office/drawing/2014/main" id="{D5B5C88B-B02B-47B1-9137-2B6D1AFB0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6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81" name="Line 24390">
                <a:extLst>
                  <a:ext uri="{FF2B5EF4-FFF2-40B4-BE49-F238E27FC236}">
                    <a16:creationId xmlns:a16="http://schemas.microsoft.com/office/drawing/2014/main" id="{9CC8EDCE-6324-4CCF-B57D-E0D643817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0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82" name="Line 24391">
                <a:extLst>
                  <a:ext uri="{FF2B5EF4-FFF2-40B4-BE49-F238E27FC236}">
                    <a16:creationId xmlns:a16="http://schemas.microsoft.com/office/drawing/2014/main" id="{A7406F47-733E-4AD6-AC61-C574DE76B0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83" name="Line 24392">
                <a:extLst>
                  <a:ext uri="{FF2B5EF4-FFF2-40B4-BE49-F238E27FC236}">
                    <a16:creationId xmlns:a16="http://schemas.microsoft.com/office/drawing/2014/main" id="{91EF55BD-0397-4414-8558-E1F5F193E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4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84" name="Line 24393">
                <a:extLst>
                  <a:ext uri="{FF2B5EF4-FFF2-40B4-BE49-F238E27FC236}">
                    <a16:creationId xmlns:a16="http://schemas.microsoft.com/office/drawing/2014/main" id="{11553C7F-9396-42BB-B7CE-47160201C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4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85" name="Line 24394">
                <a:extLst>
                  <a:ext uri="{FF2B5EF4-FFF2-40B4-BE49-F238E27FC236}">
                    <a16:creationId xmlns:a16="http://schemas.microsoft.com/office/drawing/2014/main" id="{F567903E-97E3-4889-BA67-DE89D7D79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4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86" name="Line 24395">
                <a:extLst>
                  <a:ext uri="{FF2B5EF4-FFF2-40B4-BE49-F238E27FC236}">
                    <a16:creationId xmlns:a16="http://schemas.microsoft.com/office/drawing/2014/main" id="{3BAC018E-C841-47C4-87EA-A105247F9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4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87" name="Line 24396">
                <a:extLst>
                  <a:ext uri="{FF2B5EF4-FFF2-40B4-BE49-F238E27FC236}">
                    <a16:creationId xmlns:a16="http://schemas.microsoft.com/office/drawing/2014/main" id="{D4BE1B20-6025-4E6C-8686-975938770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18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88" name="Line 24397">
                <a:extLst>
                  <a:ext uri="{FF2B5EF4-FFF2-40B4-BE49-F238E27FC236}">
                    <a16:creationId xmlns:a16="http://schemas.microsoft.com/office/drawing/2014/main" id="{862B784C-CD7E-4048-926E-5508C3549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8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89" name="Line 24398">
                <a:extLst>
                  <a:ext uri="{FF2B5EF4-FFF2-40B4-BE49-F238E27FC236}">
                    <a16:creationId xmlns:a16="http://schemas.microsoft.com/office/drawing/2014/main" id="{DBB23ED5-A878-4831-B648-4E72077E21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2" y="317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90" name="Line 24399">
                <a:extLst>
                  <a:ext uri="{FF2B5EF4-FFF2-40B4-BE49-F238E27FC236}">
                    <a16:creationId xmlns:a16="http://schemas.microsoft.com/office/drawing/2014/main" id="{B199FE3F-DE3F-4793-A7D1-EC0DB62CC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2" y="317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91" name="Line 24400">
                <a:extLst>
                  <a:ext uri="{FF2B5EF4-FFF2-40B4-BE49-F238E27FC236}">
                    <a16:creationId xmlns:a16="http://schemas.microsoft.com/office/drawing/2014/main" id="{EEFE3368-7128-4B40-948D-E221C29245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2" y="326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92" name="Line 24401">
                <a:extLst>
                  <a:ext uri="{FF2B5EF4-FFF2-40B4-BE49-F238E27FC236}">
                    <a16:creationId xmlns:a16="http://schemas.microsoft.com/office/drawing/2014/main" id="{F7A83EBA-AECA-42C5-8EBC-94472F4F6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2" y="326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93" name="Line 24402">
                <a:extLst>
                  <a:ext uri="{FF2B5EF4-FFF2-40B4-BE49-F238E27FC236}">
                    <a16:creationId xmlns:a16="http://schemas.microsoft.com/office/drawing/2014/main" id="{1523C1B8-0D4B-4355-B78C-3D29DBC3C3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96" y="329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94" name="Line 24403">
                <a:extLst>
                  <a:ext uri="{FF2B5EF4-FFF2-40B4-BE49-F238E27FC236}">
                    <a16:creationId xmlns:a16="http://schemas.microsoft.com/office/drawing/2014/main" id="{471EBA0B-6AF7-440A-94FD-BF833EA80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6" y="329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95" name="Line 24404">
                <a:extLst>
                  <a:ext uri="{FF2B5EF4-FFF2-40B4-BE49-F238E27FC236}">
                    <a16:creationId xmlns:a16="http://schemas.microsoft.com/office/drawing/2014/main" id="{E1AF70E3-6195-4116-A744-C66E6589BD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0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96" name="Line 24405">
                <a:extLst>
                  <a:ext uri="{FF2B5EF4-FFF2-40B4-BE49-F238E27FC236}">
                    <a16:creationId xmlns:a16="http://schemas.microsoft.com/office/drawing/2014/main" id="{C518FF1E-B66C-4837-A461-8BE2E9EED4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0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97" name="Line 24406">
                <a:extLst>
                  <a:ext uri="{FF2B5EF4-FFF2-40B4-BE49-F238E27FC236}">
                    <a16:creationId xmlns:a16="http://schemas.microsoft.com/office/drawing/2014/main" id="{69FD8DAF-251B-4B64-8495-C90D70C95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0" y="32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98" name="Line 24407">
                <a:extLst>
                  <a:ext uri="{FF2B5EF4-FFF2-40B4-BE49-F238E27FC236}">
                    <a16:creationId xmlns:a16="http://schemas.microsoft.com/office/drawing/2014/main" id="{F83029D3-78B0-43F1-95E2-8A81A84F2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0" y="32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99" name="Line 24408">
                <a:extLst>
                  <a:ext uri="{FF2B5EF4-FFF2-40B4-BE49-F238E27FC236}">
                    <a16:creationId xmlns:a16="http://schemas.microsoft.com/office/drawing/2014/main" id="{64DB3B31-C713-46FB-AF39-A58600EB5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4" y="332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00" name="Line 24409">
                <a:extLst>
                  <a:ext uri="{FF2B5EF4-FFF2-40B4-BE49-F238E27FC236}">
                    <a16:creationId xmlns:a16="http://schemas.microsoft.com/office/drawing/2014/main" id="{9D8862AA-1A79-4F17-95FD-2B5739A59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4" y="332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01" name="Line 24410">
                <a:extLst>
                  <a:ext uri="{FF2B5EF4-FFF2-40B4-BE49-F238E27FC236}">
                    <a16:creationId xmlns:a16="http://schemas.microsoft.com/office/drawing/2014/main" id="{45234D64-E99B-4910-9111-349419C5BC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98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02" name="Line 24411">
                <a:extLst>
                  <a:ext uri="{FF2B5EF4-FFF2-40B4-BE49-F238E27FC236}">
                    <a16:creationId xmlns:a16="http://schemas.microsoft.com/office/drawing/2014/main" id="{EE130482-DB83-48B8-BCEE-B215D859D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8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03" name="Line 24412">
                <a:extLst>
                  <a:ext uri="{FF2B5EF4-FFF2-40B4-BE49-F238E27FC236}">
                    <a16:creationId xmlns:a16="http://schemas.microsoft.com/office/drawing/2014/main" id="{E789D41C-1C85-4300-BEB7-81BF2D59D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2" y="32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04" name="Line 24413">
                <a:extLst>
                  <a:ext uri="{FF2B5EF4-FFF2-40B4-BE49-F238E27FC236}">
                    <a16:creationId xmlns:a16="http://schemas.microsoft.com/office/drawing/2014/main" id="{7515B13A-9EC9-4C48-9505-051B0E0B7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2" y="32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05" name="Line 24414">
                <a:extLst>
                  <a:ext uri="{FF2B5EF4-FFF2-40B4-BE49-F238E27FC236}">
                    <a16:creationId xmlns:a16="http://schemas.microsoft.com/office/drawing/2014/main" id="{926334B2-FB50-4445-A7B7-4193F86E3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52" y="315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06" name="Line 24415">
                <a:extLst>
                  <a:ext uri="{FF2B5EF4-FFF2-40B4-BE49-F238E27FC236}">
                    <a16:creationId xmlns:a16="http://schemas.microsoft.com/office/drawing/2014/main" id="{23A73EA7-2B42-481C-A0BF-A2EF88A91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2" y="315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07" name="Line 24416">
                <a:extLst>
                  <a:ext uri="{FF2B5EF4-FFF2-40B4-BE49-F238E27FC236}">
                    <a16:creationId xmlns:a16="http://schemas.microsoft.com/office/drawing/2014/main" id="{373C41E7-3A34-44CB-9C7B-CE181D85DC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76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08" name="Line 24417">
                <a:extLst>
                  <a:ext uri="{FF2B5EF4-FFF2-40B4-BE49-F238E27FC236}">
                    <a16:creationId xmlns:a16="http://schemas.microsoft.com/office/drawing/2014/main" id="{507451DF-F4FD-4214-8FFF-A08806E1C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6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09" name="Line 24418">
                <a:extLst>
                  <a:ext uri="{FF2B5EF4-FFF2-40B4-BE49-F238E27FC236}">
                    <a16:creationId xmlns:a16="http://schemas.microsoft.com/office/drawing/2014/main" id="{2A7715E7-DE2A-4219-B5B4-8CDE63E44B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00" y="284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10" name="Line 24419">
                <a:extLst>
                  <a:ext uri="{FF2B5EF4-FFF2-40B4-BE49-F238E27FC236}">
                    <a16:creationId xmlns:a16="http://schemas.microsoft.com/office/drawing/2014/main" id="{8FE12427-0616-43C4-922A-28773A5FF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0" y="284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11" name="Line 24420">
                <a:extLst>
                  <a:ext uri="{FF2B5EF4-FFF2-40B4-BE49-F238E27FC236}">
                    <a16:creationId xmlns:a16="http://schemas.microsoft.com/office/drawing/2014/main" id="{9B9B5B56-1230-412B-93A2-50FBDBD12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30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12" name="Line 24421">
                <a:extLst>
                  <a:ext uri="{FF2B5EF4-FFF2-40B4-BE49-F238E27FC236}">
                    <a16:creationId xmlns:a16="http://schemas.microsoft.com/office/drawing/2014/main" id="{BBBEFC30-72CE-4097-B6D1-CA1C13866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0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13" name="Line 24422">
                <a:extLst>
                  <a:ext uri="{FF2B5EF4-FFF2-40B4-BE49-F238E27FC236}">
                    <a16:creationId xmlns:a16="http://schemas.microsoft.com/office/drawing/2014/main" id="{3418E1B5-117A-4285-9C5F-F8B89BC2E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54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14" name="Line 24423">
                <a:extLst>
                  <a:ext uri="{FF2B5EF4-FFF2-40B4-BE49-F238E27FC236}">
                    <a16:creationId xmlns:a16="http://schemas.microsoft.com/office/drawing/2014/main" id="{FF6DB953-5839-49FA-A716-A2BEFFC4C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4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15" name="Line 24424">
                <a:extLst>
                  <a:ext uri="{FF2B5EF4-FFF2-40B4-BE49-F238E27FC236}">
                    <a16:creationId xmlns:a16="http://schemas.microsoft.com/office/drawing/2014/main" id="{E724472B-DC82-4E67-B584-0D903F06C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7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4538" name="Group 24626">
              <a:extLst>
                <a:ext uri="{FF2B5EF4-FFF2-40B4-BE49-F238E27FC236}">
                  <a16:creationId xmlns:a16="http://schemas.microsoft.com/office/drawing/2014/main" id="{01CD6764-BBC1-4FAA-9D88-09B7BBE6AC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0" y="1880"/>
              <a:ext cx="6005" cy="1540"/>
              <a:chOff x="970" y="1880"/>
              <a:chExt cx="6005" cy="1540"/>
            </a:xfrm>
          </p:grpSpPr>
          <p:sp>
            <p:nvSpPr>
              <p:cNvPr id="25816" name="Line 24426">
                <a:extLst>
                  <a:ext uri="{FF2B5EF4-FFF2-40B4-BE49-F238E27FC236}">
                    <a16:creationId xmlns:a16="http://schemas.microsoft.com/office/drawing/2014/main" id="{C053EFB8-5127-42F0-93AC-D5E04DD55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17" name="Line 24427">
                <a:extLst>
                  <a:ext uri="{FF2B5EF4-FFF2-40B4-BE49-F238E27FC236}">
                    <a16:creationId xmlns:a16="http://schemas.microsoft.com/office/drawing/2014/main" id="{2F7BD898-93D8-4D3A-9269-071C49408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08" y="319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18" name="Line 24428">
                <a:extLst>
                  <a:ext uri="{FF2B5EF4-FFF2-40B4-BE49-F238E27FC236}">
                    <a16:creationId xmlns:a16="http://schemas.microsoft.com/office/drawing/2014/main" id="{41C4AADB-165E-4A4F-AA70-C80A0F6BC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8" y="319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19" name="Line 24429">
                <a:extLst>
                  <a:ext uri="{FF2B5EF4-FFF2-40B4-BE49-F238E27FC236}">
                    <a16:creationId xmlns:a16="http://schemas.microsoft.com/office/drawing/2014/main" id="{0C1BBC5B-7119-4053-A756-83EBD4C6B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2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20" name="Line 24430">
                <a:extLst>
                  <a:ext uri="{FF2B5EF4-FFF2-40B4-BE49-F238E27FC236}">
                    <a16:creationId xmlns:a16="http://schemas.microsoft.com/office/drawing/2014/main" id="{B0769B4D-EE1F-4293-B331-230C6CA9A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21" name="Line 24431">
                <a:extLst>
                  <a:ext uri="{FF2B5EF4-FFF2-40B4-BE49-F238E27FC236}">
                    <a16:creationId xmlns:a16="http://schemas.microsoft.com/office/drawing/2014/main" id="{641443EA-D717-442C-AF5F-4E30C715A4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6" y="31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22" name="Line 24432">
                <a:extLst>
                  <a:ext uri="{FF2B5EF4-FFF2-40B4-BE49-F238E27FC236}">
                    <a16:creationId xmlns:a16="http://schemas.microsoft.com/office/drawing/2014/main" id="{F1F05DBF-BC1A-4C6C-B913-BBE838C77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6" y="31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23" name="Line 24433">
                <a:extLst>
                  <a:ext uri="{FF2B5EF4-FFF2-40B4-BE49-F238E27FC236}">
                    <a16:creationId xmlns:a16="http://schemas.microsoft.com/office/drawing/2014/main" id="{FE523E2F-93E4-41A2-88D1-5CF9E4825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80" y="3137"/>
                <a:ext cx="36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24" name="Line 24434">
                <a:extLst>
                  <a:ext uri="{FF2B5EF4-FFF2-40B4-BE49-F238E27FC236}">
                    <a16:creationId xmlns:a16="http://schemas.microsoft.com/office/drawing/2014/main" id="{00AFAE61-B8ED-4CD1-814E-62802F3F7B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3137"/>
                <a:ext cx="36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25" name="Line 24435">
                <a:extLst>
                  <a:ext uri="{FF2B5EF4-FFF2-40B4-BE49-F238E27FC236}">
                    <a16:creationId xmlns:a16="http://schemas.microsoft.com/office/drawing/2014/main" id="{F797F2F9-5FC6-4637-BB91-9B2BAD5C9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0" y="315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26" name="Line 24436">
                <a:extLst>
                  <a:ext uri="{FF2B5EF4-FFF2-40B4-BE49-F238E27FC236}">
                    <a16:creationId xmlns:a16="http://schemas.microsoft.com/office/drawing/2014/main" id="{CD3103ED-D6EA-49B5-8088-F3ACE3C43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" y="315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27" name="Line 24437">
                <a:extLst>
                  <a:ext uri="{FF2B5EF4-FFF2-40B4-BE49-F238E27FC236}">
                    <a16:creationId xmlns:a16="http://schemas.microsoft.com/office/drawing/2014/main" id="{927DF6D9-3AA0-4CFB-93A6-0C9EC921D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4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28" name="Line 24438">
                <a:extLst>
                  <a:ext uri="{FF2B5EF4-FFF2-40B4-BE49-F238E27FC236}">
                    <a16:creationId xmlns:a16="http://schemas.microsoft.com/office/drawing/2014/main" id="{A9DA2B28-23C5-45F7-8071-D3A7982910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4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29" name="Line 24439">
                <a:extLst>
                  <a:ext uri="{FF2B5EF4-FFF2-40B4-BE49-F238E27FC236}">
                    <a16:creationId xmlns:a16="http://schemas.microsoft.com/office/drawing/2014/main" id="{B65EFD27-00C8-4E01-AC2B-F4497D4BA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8" y="300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30" name="Line 24440">
                <a:extLst>
                  <a:ext uri="{FF2B5EF4-FFF2-40B4-BE49-F238E27FC236}">
                    <a16:creationId xmlns:a16="http://schemas.microsoft.com/office/drawing/2014/main" id="{D60D321D-5857-4F9D-995A-D4AB69CA9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8" y="300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31" name="Line 24441">
                <a:extLst>
                  <a:ext uri="{FF2B5EF4-FFF2-40B4-BE49-F238E27FC236}">
                    <a16:creationId xmlns:a16="http://schemas.microsoft.com/office/drawing/2014/main" id="{C95CDC06-8509-4C28-80ED-6524E7E08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88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32" name="Line 24442">
                <a:extLst>
                  <a:ext uri="{FF2B5EF4-FFF2-40B4-BE49-F238E27FC236}">
                    <a16:creationId xmlns:a16="http://schemas.microsoft.com/office/drawing/2014/main" id="{6979124F-6F0E-4D96-9E36-DF55CAC3F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8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33" name="Line 24443">
                <a:extLst>
                  <a:ext uri="{FF2B5EF4-FFF2-40B4-BE49-F238E27FC236}">
                    <a16:creationId xmlns:a16="http://schemas.microsoft.com/office/drawing/2014/main" id="{2EE060B9-95AB-4F7E-887C-C7B00668D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12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34" name="Line 24444">
                <a:extLst>
                  <a:ext uri="{FF2B5EF4-FFF2-40B4-BE49-F238E27FC236}">
                    <a16:creationId xmlns:a16="http://schemas.microsoft.com/office/drawing/2014/main" id="{78EEB14D-DADA-4E25-8487-B20FF12B8B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2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35" name="Line 24445">
                <a:extLst>
                  <a:ext uri="{FF2B5EF4-FFF2-40B4-BE49-F238E27FC236}">
                    <a16:creationId xmlns:a16="http://schemas.microsoft.com/office/drawing/2014/main" id="{5C51C78E-8BC7-4B35-AC85-ECF66BD3F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36" y="28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36" name="Line 24446">
                <a:extLst>
                  <a:ext uri="{FF2B5EF4-FFF2-40B4-BE49-F238E27FC236}">
                    <a16:creationId xmlns:a16="http://schemas.microsoft.com/office/drawing/2014/main" id="{B1DA064F-55ED-4CC2-B0BB-30F062CFB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28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37" name="Line 24447">
                <a:extLst>
                  <a:ext uri="{FF2B5EF4-FFF2-40B4-BE49-F238E27FC236}">
                    <a16:creationId xmlns:a16="http://schemas.microsoft.com/office/drawing/2014/main" id="{0EE708A7-D4A1-4C2A-B33D-F7B68E08F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6" y="27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38" name="Line 24448">
                <a:extLst>
                  <a:ext uri="{FF2B5EF4-FFF2-40B4-BE49-F238E27FC236}">
                    <a16:creationId xmlns:a16="http://schemas.microsoft.com/office/drawing/2014/main" id="{AB87318E-5699-4035-82F4-469EF48B0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6" y="27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39" name="Line 24449">
                <a:extLst>
                  <a:ext uri="{FF2B5EF4-FFF2-40B4-BE49-F238E27FC236}">
                    <a16:creationId xmlns:a16="http://schemas.microsoft.com/office/drawing/2014/main" id="{5A25EE42-D829-478A-B918-767D7181CE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90" y="263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40" name="Line 24450">
                <a:extLst>
                  <a:ext uri="{FF2B5EF4-FFF2-40B4-BE49-F238E27FC236}">
                    <a16:creationId xmlns:a16="http://schemas.microsoft.com/office/drawing/2014/main" id="{93883595-7357-4C93-82DC-94B752BA5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0" y="263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41" name="Line 24451">
                <a:extLst>
                  <a:ext uri="{FF2B5EF4-FFF2-40B4-BE49-F238E27FC236}">
                    <a16:creationId xmlns:a16="http://schemas.microsoft.com/office/drawing/2014/main" id="{FD700822-CE71-4B04-95EB-B1A4255A8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14" y="245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42" name="Line 24452">
                <a:extLst>
                  <a:ext uri="{FF2B5EF4-FFF2-40B4-BE49-F238E27FC236}">
                    <a16:creationId xmlns:a16="http://schemas.microsoft.com/office/drawing/2014/main" id="{CB4D8950-273A-4715-B244-21F515BAD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4" y="245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43" name="Line 24453">
                <a:extLst>
                  <a:ext uri="{FF2B5EF4-FFF2-40B4-BE49-F238E27FC236}">
                    <a16:creationId xmlns:a16="http://schemas.microsoft.com/office/drawing/2014/main" id="{2E81F311-EE49-4ADC-851E-D498A61A8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8" y="22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44" name="Line 24454">
                <a:extLst>
                  <a:ext uri="{FF2B5EF4-FFF2-40B4-BE49-F238E27FC236}">
                    <a16:creationId xmlns:a16="http://schemas.microsoft.com/office/drawing/2014/main" id="{A0C0ABA9-53E5-4740-846D-30616A3D7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38" y="22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45" name="Line 24455">
                <a:extLst>
                  <a:ext uri="{FF2B5EF4-FFF2-40B4-BE49-F238E27FC236}">
                    <a16:creationId xmlns:a16="http://schemas.microsoft.com/office/drawing/2014/main" id="{2E1D20A7-D20D-4249-8C4C-9A3F28D11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8" y="218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46" name="Line 24456">
                <a:extLst>
                  <a:ext uri="{FF2B5EF4-FFF2-40B4-BE49-F238E27FC236}">
                    <a16:creationId xmlns:a16="http://schemas.microsoft.com/office/drawing/2014/main" id="{0816533E-2A4B-40FF-A406-935170342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8" y="218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47" name="Line 24457">
                <a:extLst>
                  <a:ext uri="{FF2B5EF4-FFF2-40B4-BE49-F238E27FC236}">
                    <a16:creationId xmlns:a16="http://schemas.microsoft.com/office/drawing/2014/main" id="{475792F6-5462-477C-947C-4FEED0E4A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92" y="207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48" name="Line 24458">
                <a:extLst>
                  <a:ext uri="{FF2B5EF4-FFF2-40B4-BE49-F238E27FC236}">
                    <a16:creationId xmlns:a16="http://schemas.microsoft.com/office/drawing/2014/main" id="{CCD60356-8147-46C0-9813-55E8E675A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" y="207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49" name="Line 24459">
                <a:extLst>
                  <a:ext uri="{FF2B5EF4-FFF2-40B4-BE49-F238E27FC236}">
                    <a16:creationId xmlns:a16="http://schemas.microsoft.com/office/drawing/2014/main" id="{0FCB9038-A554-4084-932A-981DB87F9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16" y="209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50" name="Line 24460">
                <a:extLst>
                  <a:ext uri="{FF2B5EF4-FFF2-40B4-BE49-F238E27FC236}">
                    <a16:creationId xmlns:a16="http://schemas.microsoft.com/office/drawing/2014/main" id="{F904E1C6-5B1A-462F-A942-DF904CFF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6" y="209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51" name="Line 24461">
                <a:extLst>
                  <a:ext uri="{FF2B5EF4-FFF2-40B4-BE49-F238E27FC236}">
                    <a16:creationId xmlns:a16="http://schemas.microsoft.com/office/drawing/2014/main" id="{9FBE301D-54E7-4F8C-BE2A-B42A507AA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46" y="21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52" name="Line 24462">
                <a:extLst>
                  <a:ext uri="{FF2B5EF4-FFF2-40B4-BE49-F238E27FC236}">
                    <a16:creationId xmlns:a16="http://schemas.microsoft.com/office/drawing/2014/main" id="{557FCE9A-0B63-4687-BDF7-A56C2DE44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6" y="21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53" name="Line 24463">
                <a:extLst>
                  <a:ext uri="{FF2B5EF4-FFF2-40B4-BE49-F238E27FC236}">
                    <a16:creationId xmlns:a16="http://schemas.microsoft.com/office/drawing/2014/main" id="{6D5DA279-4860-4845-B59C-6B9243A9A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0" y="2217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54" name="Line 24464">
                <a:extLst>
                  <a:ext uri="{FF2B5EF4-FFF2-40B4-BE49-F238E27FC236}">
                    <a16:creationId xmlns:a16="http://schemas.microsoft.com/office/drawing/2014/main" id="{38311C66-624F-4EE5-B211-824DA0DAE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0" y="2217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55" name="Line 24465">
                <a:extLst>
                  <a:ext uri="{FF2B5EF4-FFF2-40B4-BE49-F238E27FC236}">
                    <a16:creationId xmlns:a16="http://schemas.microsoft.com/office/drawing/2014/main" id="{58E666C8-8EE2-43ED-B9E5-43D5377C5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95" y="227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56" name="Line 24466">
                <a:extLst>
                  <a:ext uri="{FF2B5EF4-FFF2-40B4-BE49-F238E27FC236}">
                    <a16:creationId xmlns:a16="http://schemas.microsoft.com/office/drawing/2014/main" id="{A8B28A0F-DB0B-49CA-82EA-96DB7BE37F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5" y="227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57" name="Line 24467">
                <a:extLst>
                  <a:ext uri="{FF2B5EF4-FFF2-40B4-BE49-F238E27FC236}">
                    <a16:creationId xmlns:a16="http://schemas.microsoft.com/office/drawing/2014/main" id="{502BCCCF-64CB-4161-8160-1193857D2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5" y="24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58" name="Line 24468">
                <a:extLst>
                  <a:ext uri="{FF2B5EF4-FFF2-40B4-BE49-F238E27FC236}">
                    <a16:creationId xmlns:a16="http://schemas.microsoft.com/office/drawing/2014/main" id="{C8306F4F-6244-4BA2-88E1-9486A79A1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5" y="24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59" name="Line 24469">
                <a:extLst>
                  <a:ext uri="{FF2B5EF4-FFF2-40B4-BE49-F238E27FC236}">
                    <a16:creationId xmlns:a16="http://schemas.microsoft.com/office/drawing/2014/main" id="{3EE23EBB-AA9D-427B-9A27-4C810F6F1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9" y="259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60" name="Line 24470">
                <a:extLst>
                  <a:ext uri="{FF2B5EF4-FFF2-40B4-BE49-F238E27FC236}">
                    <a16:creationId xmlns:a16="http://schemas.microsoft.com/office/drawing/2014/main" id="{F5401B94-C03D-41AE-9D98-8255D97F4D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9" y="259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61" name="Line 24471">
                <a:extLst>
                  <a:ext uri="{FF2B5EF4-FFF2-40B4-BE49-F238E27FC236}">
                    <a16:creationId xmlns:a16="http://schemas.microsoft.com/office/drawing/2014/main" id="{9EBFF73E-00BE-44C7-935D-0D20DF471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79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62" name="Line 24472">
                <a:extLst>
                  <a:ext uri="{FF2B5EF4-FFF2-40B4-BE49-F238E27FC236}">
                    <a16:creationId xmlns:a16="http://schemas.microsoft.com/office/drawing/2014/main" id="{70FD9538-22B0-4074-B0D7-FCBF31478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9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63" name="Line 24473">
                <a:extLst>
                  <a:ext uri="{FF2B5EF4-FFF2-40B4-BE49-F238E27FC236}">
                    <a16:creationId xmlns:a16="http://schemas.microsoft.com/office/drawing/2014/main" id="{4ECABA39-C95D-4CF3-87EC-97BF048C9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03" y="2764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64" name="Line 24474">
                <a:extLst>
                  <a:ext uri="{FF2B5EF4-FFF2-40B4-BE49-F238E27FC236}">
                    <a16:creationId xmlns:a16="http://schemas.microsoft.com/office/drawing/2014/main" id="{33484B6F-2024-4921-BB0F-E855830D3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03" y="2764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65" name="Line 24475">
                <a:extLst>
                  <a:ext uri="{FF2B5EF4-FFF2-40B4-BE49-F238E27FC236}">
                    <a16:creationId xmlns:a16="http://schemas.microsoft.com/office/drawing/2014/main" id="{3E1535ED-579D-4D13-9ADA-89D0F5E6C5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27" y="296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66" name="Line 24476">
                <a:extLst>
                  <a:ext uri="{FF2B5EF4-FFF2-40B4-BE49-F238E27FC236}">
                    <a16:creationId xmlns:a16="http://schemas.microsoft.com/office/drawing/2014/main" id="{6A1DA221-3D58-4D44-9AFE-06B73E139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7" y="296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67" name="Line 24477">
                <a:extLst>
                  <a:ext uri="{FF2B5EF4-FFF2-40B4-BE49-F238E27FC236}">
                    <a16:creationId xmlns:a16="http://schemas.microsoft.com/office/drawing/2014/main" id="{66168159-084E-45D2-8D58-2A1EBC5DE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68" name="Line 24478">
                <a:extLst>
                  <a:ext uri="{FF2B5EF4-FFF2-40B4-BE49-F238E27FC236}">
                    <a16:creationId xmlns:a16="http://schemas.microsoft.com/office/drawing/2014/main" id="{99E98CFD-EC6E-4FB7-AA9E-E0DEEDD7C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7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69" name="Line 24479">
                <a:extLst>
                  <a:ext uri="{FF2B5EF4-FFF2-40B4-BE49-F238E27FC236}">
                    <a16:creationId xmlns:a16="http://schemas.microsoft.com/office/drawing/2014/main" id="{6A595A48-C688-4613-BC1B-85ECD01AB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1" y="301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70" name="Line 24480">
                <a:extLst>
                  <a:ext uri="{FF2B5EF4-FFF2-40B4-BE49-F238E27FC236}">
                    <a16:creationId xmlns:a16="http://schemas.microsoft.com/office/drawing/2014/main" id="{D4B8EFB0-20A0-4871-860E-F94E3C4F9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1" y="301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71" name="Line 24481">
                <a:extLst>
                  <a:ext uri="{FF2B5EF4-FFF2-40B4-BE49-F238E27FC236}">
                    <a16:creationId xmlns:a16="http://schemas.microsoft.com/office/drawing/2014/main" id="{FC145E22-FE47-4A87-BCF2-5CA5030DC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5" y="305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72" name="Line 24482">
                <a:extLst>
                  <a:ext uri="{FF2B5EF4-FFF2-40B4-BE49-F238E27FC236}">
                    <a16:creationId xmlns:a16="http://schemas.microsoft.com/office/drawing/2014/main" id="{73A431A3-1578-4BF9-B573-1DBD294DE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5" y="305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73" name="Line 24483">
                <a:extLst>
                  <a:ext uri="{FF2B5EF4-FFF2-40B4-BE49-F238E27FC236}">
                    <a16:creationId xmlns:a16="http://schemas.microsoft.com/office/drawing/2014/main" id="{A4E49A8F-590A-408A-9CC4-B325E66F9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35" y="3047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74" name="Line 24484">
                <a:extLst>
                  <a:ext uri="{FF2B5EF4-FFF2-40B4-BE49-F238E27FC236}">
                    <a16:creationId xmlns:a16="http://schemas.microsoft.com/office/drawing/2014/main" id="{AEF72906-580A-4640-837E-584B635A71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5" y="3047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75" name="Line 24485">
                <a:extLst>
                  <a:ext uri="{FF2B5EF4-FFF2-40B4-BE49-F238E27FC236}">
                    <a16:creationId xmlns:a16="http://schemas.microsoft.com/office/drawing/2014/main" id="{95B3B5FD-5E4F-49F0-A34B-754A12DDA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9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76" name="Line 24486">
                <a:extLst>
                  <a:ext uri="{FF2B5EF4-FFF2-40B4-BE49-F238E27FC236}">
                    <a16:creationId xmlns:a16="http://schemas.microsoft.com/office/drawing/2014/main" id="{6C05232F-0525-4FB7-B0CA-FEA2831B16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9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77" name="Line 24487">
                <a:extLst>
                  <a:ext uri="{FF2B5EF4-FFF2-40B4-BE49-F238E27FC236}">
                    <a16:creationId xmlns:a16="http://schemas.microsoft.com/office/drawing/2014/main" id="{AD6AEB2B-0D75-4973-904B-903D98209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9" y="299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78" name="Line 24488">
                <a:extLst>
                  <a:ext uri="{FF2B5EF4-FFF2-40B4-BE49-F238E27FC236}">
                    <a16:creationId xmlns:a16="http://schemas.microsoft.com/office/drawing/2014/main" id="{35445C31-8791-41A3-84AC-03F83A713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9" y="299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79" name="Line 24489">
                <a:extLst>
                  <a:ext uri="{FF2B5EF4-FFF2-40B4-BE49-F238E27FC236}">
                    <a16:creationId xmlns:a16="http://schemas.microsoft.com/office/drawing/2014/main" id="{2CB6C4ED-51B4-44DE-BC67-2DEDE0C7E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3" y="296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80" name="Line 24490">
                <a:extLst>
                  <a:ext uri="{FF2B5EF4-FFF2-40B4-BE49-F238E27FC236}">
                    <a16:creationId xmlns:a16="http://schemas.microsoft.com/office/drawing/2014/main" id="{74F9C944-4C53-4380-9674-0418DEC7C5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3" y="296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81" name="Line 24491">
                <a:extLst>
                  <a:ext uri="{FF2B5EF4-FFF2-40B4-BE49-F238E27FC236}">
                    <a16:creationId xmlns:a16="http://schemas.microsoft.com/office/drawing/2014/main" id="{842EA508-CCE2-498A-9878-75B4B15F6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37" y="294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82" name="Line 24492">
                <a:extLst>
                  <a:ext uri="{FF2B5EF4-FFF2-40B4-BE49-F238E27FC236}">
                    <a16:creationId xmlns:a16="http://schemas.microsoft.com/office/drawing/2014/main" id="{5A17E8CE-CB7E-4F05-8004-B8A4E7458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7" y="294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83" name="Line 24493">
                <a:extLst>
                  <a:ext uri="{FF2B5EF4-FFF2-40B4-BE49-F238E27FC236}">
                    <a16:creationId xmlns:a16="http://schemas.microsoft.com/office/drawing/2014/main" id="{2C898095-A386-4B3D-831E-E23D7E221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7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84" name="Line 24494">
                <a:extLst>
                  <a:ext uri="{FF2B5EF4-FFF2-40B4-BE49-F238E27FC236}">
                    <a16:creationId xmlns:a16="http://schemas.microsoft.com/office/drawing/2014/main" id="{E75FA8AF-2C5A-4A30-963C-802B05505C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7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85" name="Line 24495">
                <a:extLst>
                  <a:ext uri="{FF2B5EF4-FFF2-40B4-BE49-F238E27FC236}">
                    <a16:creationId xmlns:a16="http://schemas.microsoft.com/office/drawing/2014/main" id="{16063BC6-929E-4A32-BC80-39AEC3C3E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91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86" name="Line 24496">
                <a:extLst>
                  <a:ext uri="{FF2B5EF4-FFF2-40B4-BE49-F238E27FC236}">
                    <a16:creationId xmlns:a16="http://schemas.microsoft.com/office/drawing/2014/main" id="{C31B2D73-BD91-4D0C-9F04-61206B8D41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1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87" name="Line 24497">
                <a:extLst>
                  <a:ext uri="{FF2B5EF4-FFF2-40B4-BE49-F238E27FC236}">
                    <a16:creationId xmlns:a16="http://schemas.microsoft.com/office/drawing/2014/main" id="{A8838A13-C2C5-4C83-BE2D-911BD4E73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15" y="302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88" name="Line 24498">
                <a:extLst>
                  <a:ext uri="{FF2B5EF4-FFF2-40B4-BE49-F238E27FC236}">
                    <a16:creationId xmlns:a16="http://schemas.microsoft.com/office/drawing/2014/main" id="{FABD151A-F252-4866-8D5A-E02C8AD36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5" y="302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89" name="Line 24499">
                <a:extLst>
                  <a:ext uri="{FF2B5EF4-FFF2-40B4-BE49-F238E27FC236}">
                    <a16:creationId xmlns:a16="http://schemas.microsoft.com/office/drawing/2014/main" id="{6DBBC4DF-6245-4DD4-BF62-2B07B12C8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5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90" name="Line 24500">
                <a:extLst>
                  <a:ext uri="{FF2B5EF4-FFF2-40B4-BE49-F238E27FC236}">
                    <a16:creationId xmlns:a16="http://schemas.microsoft.com/office/drawing/2014/main" id="{61F0C2FA-1248-45E0-9201-4559CCD09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5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91" name="Line 24501">
                <a:extLst>
                  <a:ext uri="{FF2B5EF4-FFF2-40B4-BE49-F238E27FC236}">
                    <a16:creationId xmlns:a16="http://schemas.microsoft.com/office/drawing/2014/main" id="{B3890730-1C9D-49EA-9F5B-FBDD794BD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0" y="26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92" name="Line 24502">
                <a:extLst>
                  <a:ext uri="{FF2B5EF4-FFF2-40B4-BE49-F238E27FC236}">
                    <a16:creationId xmlns:a16="http://schemas.microsoft.com/office/drawing/2014/main" id="{EA79DDAA-57AC-4427-9879-D10ED5127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26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93" name="Line 24503">
                <a:extLst>
                  <a:ext uri="{FF2B5EF4-FFF2-40B4-BE49-F238E27FC236}">
                    <a16:creationId xmlns:a16="http://schemas.microsoft.com/office/drawing/2014/main" id="{6E9E7B6D-7702-4F9A-B252-339B7BB5A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0" y="25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94" name="Line 24504">
                <a:extLst>
                  <a:ext uri="{FF2B5EF4-FFF2-40B4-BE49-F238E27FC236}">
                    <a16:creationId xmlns:a16="http://schemas.microsoft.com/office/drawing/2014/main" id="{C2FF0E9D-A6D7-42B1-9219-0A49ECA92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0" y="25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95" name="Line 24505">
                <a:extLst>
                  <a:ext uri="{FF2B5EF4-FFF2-40B4-BE49-F238E27FC236}">
                    <a16:creationId xmlns:a16="http://schemas.microsoft.com/office/drawing/2014/main" id="{C3FD0858-90BE-4205-96AD-520546CB9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4" y="262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96" name="Line 24506">
                <a:extLst>
                  <a:ext uri="{FF2B5EF4-FFF2-40B4-BE49-F238E27FC236}">
                    <a16:creationId xmlns:a16="http://schemas.microsoft.com/office/drawing/2014/main" id="{B87CBCD2-67BA-4CE0-B5F8-F3F9F94DD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4" y="262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97" name="Line 24507">
                <a:extLst>
                  <a:ext uri="{FF2B5EF4-FFF2-40B4-BE49-F238E27FC236}">
                    <a16:creationId xmlns:a16="http://schemas.microsoft.com/office/drawing/2014/main" id="{B4C7E013-69BC-4AAB-B483-B52B110EC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" y="250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98" name="Line 24508">
                <a:extLst>
                  <a:ext uri="{FF2B5EF4-FFF2-40B4-BE49-F238E27FC236}">
                    <a16:creationId xmlns:a16="http://schemas.microsoft.com/office/drawing/2014/main" id="{6FF5FDFA-187B-45FE-A324-4156250D7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8" y="250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99" name="Line 24509">
                <a:extLst>
                  <a:ext uri="{FF2B5EF4-FFF2-40B4-BE49-F238E27FC236}">
                    <a16:creationId xmlns:a16="http://schemas.microsoft.com/office/drawing/2014/main" id="{DF4CBD80-2D63-4D58-984A-044C2FC98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8" y="22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00" name="Line 24510">
                <a:extLst>
                  <a:ext uri="{FF2B5EF4-FFF2-40B4-BE49-F238E27FC236}">
                    <a16:creationId xmlns:a16="http://schemas.microsoft.com/office/drawing/2014/main" id="{15FCCE19-8A16-47A4-B6E9-8DD72D539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8" y="22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01" name="Line 24511">
                <a:extLst>
                  <a:ext uri="{FF2B5EF4-FFF2-40B4-BE49-F238E27FC236}">
                    <a16:creationId xmlns:a16="http://schemas.microsoft.com/office/drawing/2014/main" id="{EB2EE4E7-378D-4EBB-BCDE-0839FBE44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2" y="24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02" name="Line 24512">
                <a:extLst>
                  <a:ext uri="{FF2B5EF4-FFF2-40B4-BE49-F238E27FC236}">
                    <a16:creationId xmlns:a16="http://schemas.microsoft.com/office/drawing/2014/main" id="{960152C0-CF66-466A-A764-CB19F0847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4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03" name="Line 24513">
                <a:extLst>
                  <a:ext uri="{FF2B5EF4-FFF2-40B4-BE49-F238E27FC236}">
                    <a16:creationId xmlns:a16="http://schemas.microsoft.com/office/drawing/2014/main" id="{F6A5FC60-8DCB-4892-ADF6-B76B2FE6DA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6" y="24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04" name="Line 24514">
                <a:extLst>
                  <a:ext uri="{FF2B5EF4-FFF2-40B4-BE49-F238E27FC236}">
                    <a16:creationId xmlns:a16="http://schemas.microsoft.com/office/drawing/2014/main" id="{63B6708E-DCDD-4D74-A5A6-327AAB120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6" y="24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05" name="Line 24515">
                <a:extLst>
                  <a:ext uri="{FF2B5EF4-FFF2-40B4-BE49-F238E27FC236}">
                    <a16:creationId xmlns:a16="http://schemas.microsoft.com/office/drawing/2014/main" id="{4C9EBAED-96CE-49B6-8CDC-EE07F906F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6" y="248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06" name="Line 24516">
                <a:extLst>
                  <a:ext uri="{FF2B5EF4-FFF2-40B4-BE49-F238E27FC236}">
                    <a16:creationId xmlns:a16="http://schemas.microsoft.com/office/drawing/2014/main" id="{E505CA12-3EE9-48F4-AA27-E7AA737B5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248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07" name="Line 24517">
                <a:extLst>
                  <a:ext uri="{FF2B5EF4-FFF2-40B4-BE49-F238E27FC236}">
                    <a16:creationId xmlns:a16="http://schemas.microsoft.com/office/drawing/2014/main" id="{89FEA65A-718D-4258-842D-61F090F76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0" y="26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08" name="Line 24518">
                <a:extLst>
                  <a:ext uri="{FF2B5EF4-FFF2-40B4-BE49-F238E27FC236}">
                    <a16:creationId xmlns:a16="http://schemas.microsoft.com/office/drawing/2014/main" id="{E3F0D7AF-807D-43AF-A8F8-ADDAC28B6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0" y="26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09" name="Line 24519">
                <a:extLst>
                  <a:ext uri="{FF2B5EF4-FFF2-40B4-BE49-F238E27FC236}">
                    <a16:creationId xmlns:a16="http://schemas.microsoft.com/office/drawing/2014/main" id="{2816385D-589B-49EB-B059-EB49E1122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0" y="290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10" name="Line 24520">
                <a:extLst>
                  <a:ext uri="{FF2B5EF4-FFF2-40B4-BE49-F238E27FC236}">
                    <a16:creationId xmlns:a16="http://schemas.microsoft.com/office/drawing/2014/main" id="{9A03D8FE-7197-4C2E-B92E-F3F22B103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0" y="290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11" name="Line 24521">
                <a:extLst>
                  <a:ext uri="{FF2B5EF4-FFF2-40B4-BE49-F238E27FC236}">
                    <a16:creationId xmlns:a16="http://schemas.microsoft.com/office/drawing/2014/main" id="{3A3E42C5-9B70-446A-A1C9-91D56E32F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4" y="29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12" name="Line 24522">
                <a:extLst>
                  <a:ext uri="{FF2B5EF4-FFF2-40B4-BE49-F238E27FC236}">
                    <a16:creationId xmlns:a16="http://schemas.microsoft.com/office/drawing/2014/main" id="{39992002-3948-4EF5-87E0-CAEF946D0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4" y="29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13" name="Line 24523">
                <a:extLst>
                  <a:ext uri="{FF2B5EF4-FFF2-40B4-BE49-F238E27FC236}">
                    <a16:creationId xmlns:a16="http://schemas.microsoft.com/office/drawing/2014/main" id="{B53A550F-F47A-4AE0-8005-DAB0CA055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8" y="3107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14" name="Line 24524">
                <a:extLst>
                  <a:ext uri="{FF2B5EF4-FFF2-40B4-BE49-F238E27FC236}">
                    <a16:creationId xmlns:a16="http://schemas.microsoft.com/office/drawing/2014/main" id="{300098CC-F91B-44C4-B2C8-7C8B75422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8" y="3107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15" name="Line 24525">
                <a:extLst>
                  <a:ext uri="{FF2B5EF4-FFF2-40B4-BE49-F238E27FC236}">
                    <a16:creationId xmlns:a16="http://schemas.microsoft.com/office/drawing/2014/main" id="{B467B754-27AC-434E-96D4-65F0D6D1F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8" y="309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16" name="Line 24526">
                <a:extLst>
                  <a:ext uri="{FF2B5EF4-FFF2-40B4-BE49-F238E27FC236}">
                    <a16:creationId xmlns:a16="http://schemas.microsoft.com/office/drawing/2014/main" id="{D147F5B4-FA7A-4F91-8740-9A6BC0633C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8" y="309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17" name="Line 24527">
                <a:extLst>
                  <a:ext uri="{FF2B5EF4-FFF2-40B4-BE49-F238E27FC236}">
                    <a16:creationId xmlns:a16="http://schemas.microsoft.com/office/drawing/2014/main" id="{4747E0CA-7BB7-4F45-B080-3156FA0DF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18" name="Line 24528">
                <a:extLst>
                  <a:ext uri="{FF2B5EF4-FFF2-40B4-BE49-F238E27FC236}">
                    <a16:creationId xmlns:a16="http://schemas.microsoft.com/office/drawing/2014/main" id="{998CB8AD-0BD2-45C4-A4FF-18A6413244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19" name="Line 24529">
                <a:extLst>
                  <a:ext uri="{FF2B5EF4-FFF2-40B4-BE49-F238E27FC236}">
                    <a16:creationId xmlns:a16="http://schemas.microsoft.com/office/drawing/2014/main" id="{511F0565-E8AE-4A83-913C-53AC155333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20" name="Line 24530">
                <a:extLst>
                  <a:ext uri="{FF2B5EF4-FFF2-40B4-BE49-F238E27FC236}">
                    <a16:creationId xmlns:a16="http://schemas.microsoft.com/office/drawing/2014/main" id="{8AA26347-EB13-4F76-8BF4-694E8BCCB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21" name="Line 24531">
                <a:extLst>
                  <a:ext uri="{FF2B5EF4-FFF2-40B4-BE49-F238E27FC236}">
                    <a16:creationId xmlns:a16="http://schemas.microsoft.com/office/drawing/2014/main" id="{D95556B8-DDE8-4CC3-97BC-4E095F3C7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6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22" name="Line 24532">
                <a:extLst>
                  <a:ext uri="{FF2B5EF4-FFF2-40B4-BE49-F238E27FC236}">
                    <a16:creationId xmlns:a16="http://schemas.microsoft.com/office/drawing/2014/main" id="{6111A56E-9F77-4DDA-800D-E6E5BD2E1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6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23" name="Line 24533">
                <a:extLst>
                  <a:ext uri="{FF2B5EF4-FFF2-40B4-BE49-F238E27FC236}">
                    <a16:creationId xmlns:a16="http://schemas.microsoft.com/office/drawing/2014/main" id="{58A2F3D7-C543-4E79-A405-7D09DCDDD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0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24" name="Line 24534">
                <a:extLst>
                  <a:ext uri="{FF2B5EF4-FFF2-40B4-BE49-F238E27FC236}">
                    <a16:creationId xmlns:a16="http://schemas.microsoft.com/office/drawing/2014/main" id="{E044B572-C8E6-409C-822C-AD277E751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0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25" name="Line 24535">
                <a:extLst>
                  <a:ext uri="{FF2B5EF4-FFF2-40B4-BE49-F238E27FC236}">
                    <a16:creationId xmlns:a16="http://schemas.microsoft.com/office/drawing/2014/main" id="{1A49D425-B2AF-4E86-8C1A-B4CA6D5A2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0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26" name="Line 24536">
                <a:extLst>
                  <a:ext uri="{FF2B5EF4-FFF2-40B4-BE49-F238E27FC236}">
                    <a16:creationId xmlns:a16="http://schemas.microsoft.com/office/drawing/2014/main" id="{2DFB7AE7-D328-4CCA-B731-BF0533AAD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27" name="Line 24537">
                <a:extLst>
                  <a:ext uri="{FF2B5EF4-FFF2-40B4-BE49-F238E27FC236}">
                    <a16:creationId xmlns:a16="http://schemas.microsoft.com/office/drawing/2014/main" id="{0AD763BC-CBF5-408D-A173-B8CE78BF2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4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28" name="Line 24538">
                <a:extLst>
                  <a:ext uri="{FF2B5EF4-FFF2-40B4-BE49-F238E27FC236}">
                    <a16:creationId xmlns:a16="http://schemas.microsoft.com/office/drawing/2014/main" id="{3E605AD7-2772-48F8-B641-F7A1FC324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4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29" name="Line 24539">
                <a:extLst>
                  <a:ext uri="{FF2B5EF4-FFF2-40B4-BE49-F238E27FC236}">
                    <a16:creationId xmlns:a16="http://schemas.microsoft.com/office/drawing/2014/main" id="{205B29B1-2300-4A72-B4A6-707D7CAD9E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8" y="318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30" name="Line 24540">
                <a:extLst>
                  <a:ext uri="{FF2B5EF4-FFF2-40B4-BE49-F238E27FC236}">
                    <a16:creationId xmlns:a16="http://schemas.microsoft.com/office/drawing/2014/main" id="{78835C88-AAB0-4A8C-87BC-419DD6D0A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8" y="318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31" name="Line 24541">
                <a:extLst>
                  <a:ext uri="{FF2B5EF4-FFF2-40B4-BE49-F238E27FC236}">
                    <a16:creationId xmlns:a16="http://schemas.microsoft.com/office/drawing/2014/main" id="{5D96642D-C85D-4EF4-8A05-5C7610D08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8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32" name="Line 24542">
                <a:extLst>
                  <a:ext uri="{FF2B5EF4-FFF2-40B4-BE49-F238E27FC236}">
                    <a16:creationId xmlns:a16="http://schemas.microsoft.com/office/drawing/2014/main" id="{B3498706-E532-4FA4-8081-299C3A170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8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33" name="Line 24543">
                <a:extLst>
                  <a:ext uri="{FF2B5EF4-FFF2-40B4-BE49-F238E27FC236}">
                    <a16:creationId xmlns:a16="http://schemas.microsoft.com/office/drawing/2014/main" id="{2E773499-D6EF-40C8-95B1-A60055052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34" name="Line 24544">
                <a:extLst>
                  <a:ext uri="{FF2B5EF4-FFF2-40B4-BE49-F238E27FC236}">
                    <a16:creationId xmlns:a16="http://schemas.microsoft.com/office/drawing/2014/main" id="{4834602A-F7F2-470D-8234-33FC9229E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35" name="Line 24545">
                <a:extLst>
                  <a:ext uri="{FF2B5EF4-FFF2-40B4-BE49-F238E27FC236}">
                    <a16:creationId xmlns:a16="http://schemas.microsoft.com/office/drawing/2014/main" id="{811BF296-EACE-4412-A3AD-43D2E1398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2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36" name="Line 24546">
                <a:extLst>
                  <a:ext uri="{FF2B5EF4-FFF2-40B4-BE49-F238E27FC236}">
                    <a16:creationId xmlns:a16="http://schemas.microsoft.com/office/drawing/2014/main" id="{C5F79B85-9A3F-443D-B302-F39D6ED2D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2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37" name="Line 24547">
                <a:extLst>
                  <a:ext uri="{FF2B5EF4-FFF2-40B4-BE49-F238E27FC236}">
                    <a16:creationId xmlns:a16="http://schemas.microsoft.com/office/drawing/2014/main" id="{839D0405-79DA-485A-AA97-B75470646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6" y="331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38" name="Line 24548">
                <a:extLst>
                  <a:ext uri="{FF2B5EF4-FFF2-40B4-BE49-F238E27FC236}">
                    <a16:creationId xmlns:a16="http://schemas.microsoft.com/office/drawing/2014/main" id="{940AAFF2-FA39-4848-987F-8AEDE25D1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331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39" name="Line 24549">
                <a:extLst>
                  <a:ext uri="{FF2B5EF4-FFF2-40B4-BE49-F238E27FC236}">
                    <a16:creationId xmlns:a16="http://schemas.microsoft.com/office/drawing/2014/main" id="{56D94EEE-A3E4-41D6-8DD7-C58DACD01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0" y="322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40" name="Line 24550">
                <a:extLst>
                  <a:ext uri="{FF2B5EF4-FFF2-40B4-BE49-F238E27FC236}">
                    <a16:creationId xmlns:a16="http://schemas.microsoft.com/office/drawing/2014/main" id="{215D9D8A-4C5C-458B-810C-F481DAC37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" y="322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41" name="Line 24551">
                <a:extLst>
                  <a:ext uri="{FF2B5EF4-FFF2-40B4-BE49-F238E27FC236}">
                    <a16:creationId xmlns:a16="http://schemas.microsoft.com/office/drawing/2014/main" id="{B9455390-3D3F-4C6E-A67A-C571BED06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0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42" name="Line 24552">
                <a:extLst>
                  <a:ext uri="{FF2B5EF4-FFF2-40B4-BE49-F238E27FC236}">
                    <a16:creationId xmlns:a16="http://schemas.microsoft.com/office/drawing/2014/main" id="{36CA25A0-0108-44C9-B9F1-BBD06086F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0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43" name="Line 24553">
                <a:extLst>
                  <a:ext uri="{FF2B5EF4-FFF2-40B4-BE49-F238E27FC236}">
                    <a16:creationId xmlns:a16="http://schemas.microsoft.com/office/drawing/2014/main" id="{1FA9E9F1-05C0-4C66-8A82-634B1CE28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4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44" name="Line 24554">
                <a:extLst>
                  <a:ext uri="{FF2B5EF4-FFF2-40B4-BE49-F238E27FC236}">
                    <a16:creationId xmlns:a16="http://schemas.microsoft.com/office/drawing/2014/main" id="{9D0B3294-AFE0-4F14-B139-613CB98A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4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45" name="Line 24555">
                <a:extLst>
                  <a:ext uri="{FF2B5EF4-FFF2-40B4-BE49-F238E27FC236}">
                    <a16:creationId xmlns:a16="http://schemas.microsoft.com/office/drawing/2014/main" id="{C4ECBCD4-CBBC-4A32-B903-55B614F6C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8" y="338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46" name="Line 24556">
                <a:extLst>
                  <a:ext uri="{FF2B5EF4-FFF2-40B4-BE49-F238E27FC236}">
                    <a16:creationId xmlns:a16="http://schemas.microsoft.com/office/drawing/2014/main" id="{F4D02FBA-81CF-43E3-85A8-CFD81BEDA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338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47" name="Line 24557">
                <a:extLst>
                  <a:ext uri="{FF2B5EF4-FFF2-40B4-BE49-F238E27FC236}">
                    <a16:creationId xmlns:a16="http://schemas.microsoft.com/office/drawing/2014/main" id="{74DA6608-9100-4416-8C5C-DC8133D506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48" name="Line 24558">
                <a:extLst>
                  <a:ext uri="{FF2B5EF4-FFF2-40B4-BE49-F238E27FC236}">
                    <a16:creationId xmlns:a16="http://schemas.microsoft.com/office/drawing/2014/main" id="{08A14AB2-7A28-4D29-BF2D-EB4D117E3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49" name="Line 24559">
                <a:extLst>
                  <a:ext uri="{FF2B5EF4-FFF2-40B4-BE49-F238E27FC236}">
                    <a16:creationId xmlns:a16="http://schemas.microsoft.com/office/drawing/2014/main" id="{63129F33-753B-4EB0-A9EB-3AC3370707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2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50" name="Line 24560">
                <a:extLst>
                  <a:ext uri="{FF2B5EF4-FFF2-40B4-BE49-F238E27FC236}">
                    <a16:creationId xmlns:a16="http://schemas.microsoft.com/office/drawing/2014/main" id="{C8C09D6D-FD7C-4EFC-953F-489BA356B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2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51" name="Line 24561">
                <a:extLst>
                  <a:ext uri="{FF2B5EF4-FFF2-40B4-BE49-F238E27FC236}">
                    <a16:creationId xmlns:a16="http://schemas.microsoft.com/office/drawing/2014/main" id="{D22E0CFE-8871-4A9C-B841-4E2E871AA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2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52" name="Line 24562">
                <a:extLst>
                  <a:ext uri="{FF2B5EF4-FFF2-40B4-BE49-F238E27FC236}">
                    <a16:creationId xmlns:a16="http://schemas.microsoft.com/office/drawing/2014/main" id="{66BF0DCE-F591-43CC-BD35-A8323AD87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2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53" name="Line 24563">
                <a:extLst>
                  <a:ext uri="{FF2B5EF4-FFF2-40B4-BE49-F238E27FC236}">
                    <a16:creationId xmlns:a16="http://schemas.microsoft.com/office/drawing/2014/main" id="{B39AFA04-DD4A-4CCC-BE7A-976C8E6F7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6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54" name="Line 24564">
                <a:extLst>
                  <a:ext uri="{FF2B5EF4-FFF2-40B4-BE49-F238E27FC236}">
                    <a16:creationId xmlns:a16="http://schemas.microsoft.com/office/drawing/2014/main" id="{5DC19A85-24B2-48DC-9699-5299A4297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6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55" name="Line 24565">
                <a:extLst>
                  <a:ext uri="{FF2B5EF4-FFF2-40B4-BE49-F238E27FC236}">
                    <a16:creationId xmlns:a16="http://schemas.microsoft.com/office/drawing/2014/main" id="{4D925755-ED17-45E0-A4D5-A3A5D63AB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0" y="331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56" name="Line 24566">
                <a:extLst>
                  <a:ext uri="{FF2B5EF4-FFF2-40B4-BE49-F238E27FC236}">
                    <a16:creationId xmlns:a16="http://schemas.microsoft.com/office/drawing/2014/main" id="{9496BFF4-1190-4C31-9235-82EC92B82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31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57" name="Line 24567">
                <a:extLst>
                  <a:ext uri="{FF2B5EF4-FFF2-40B4-BE49-F238E27FC236}">
                    <a16:creationId xmlns:a16="http://schemas.microsoft.com/office/drawing/2014/main" id="{152EC329-B723-4907-B8B2-3F306A0C2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0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58" name="Line 24568">
                <a:extLst>
                  <a:ext uri="{FF2B5EF4-FFF2-40B4-BE49-F238E27FC236}">
                    <a16:creationId xmlns:a16="http://schemas.microsoft.com/office/drawing/2014/main" id="{DED84928-819F-4AFA-ACAF-28134C74F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0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59" name="Line 24569">
                <a:extLst>
                  <a:ext uri="{FF2B5EF4-FFF2-40B4-BE49-F238E27FC236}">
                    <a16:creationId xmlns:a16="http://schemas.microsoft.com/office/drawing/2014/main" id="{D70B06E4-8111-446D-976F-F44FA243D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4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60" name="Line 24570">
                <a:extLst>
                  <a:ext uri="{FF2B5EF4-FFF2-40B4-BE49-F238E27FC236}">
                    <a16:creationId xmlns:a16="http://schemas.microsoft.com/office/drawing/2014/main" id="{CD920DCC-3F97-4728-A9B3-765DBE9C6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61" name="Line 24571">
                <a:extLst>
                  <a:ext uri="{FF2B5EF4-FFF2-40B4-BE49-F238E27FC236}">
                    <a16:creationId xmlns:a16="http://schemas.microsoft.com/office/drawing/2014/main" id="{8A520268-7AC4-43CC-8353-E65DC85A6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4" y="337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62" name="Line 24572">
                <a:extLst>
                  <a:ext uri="{FF2B5EF4-FFF2-40B4-BE49-F238E27FC236}">
                    <a16:creationId xmlns:a16="http://schemas.microsoft.com/office/drawing/2014/main" id="{FC431FC9-73D7-46AF-B716-FFD2719BF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4" y="337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63" name="Line 24573">
                <a:extLst>
                  <a:ext uri="{FF2B5EF4-FFF2-40B4-BE49-F238E27FC236}">
                    <a16:creationId xmlns:a16="http://schemas.microsoft.com/office/drawing/2014/main" id="{3BA69FB8-F083-4501-9A18-625840B34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8" y="33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64" name="Line 24574">
                <a:extLst>
                  <a:ext uri="{FF2B5EF4-FFF2-40B4-BE49-F238E27FC236}">
                    <a16:creationId xmlns:a16="http://schemas.microsoft.com/office/drawing/2014/main" id="{0E3DF599-1389-49B4-A7CD-0533BC5E29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8" y="33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65" name="Line 24575">
                <a:extLst>
                  <a:ext uri="{FF2B5EF4-FFF2-40B4-BE49-F238E27FC236}">
                    <a16:creationId xmlns:a16="http://schemas.microsoft.com/office/drawing/2014/main" id="{D4D5AC21-5763-4C98-87D0-C01600988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2" y="326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66" name="Line 24576">
                <a:extLst>
                  <a:ext uri="{FF2B5EF4-FFF2-40B4-BE49-F238E27FC236}">
                    <a16:creationId xmlns:a16="http://schemas.microsoft.com/office/drawing/2014/main" id="{885353A3-2EEE-4C83-86BE-22416BAEBB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2" y="326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67" name="Line 24577">
                <a:extLst>
                  <a:ext uri="{FF2B5EF4-FFF2-40B4-BE49-F238E27FC236}">
                    <a16:creationId xmlns:a16="http://schemas.microsoft.com/office/drawing/2014/main" id="{C0E4C932-B448-4479-987D-89E5056984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2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68" name="Line 24578">
                <a:extLst>
                  <a:ext uri="{FF2B5EF4-FFF2-40B4-BE49-F238E27FC236}">
                    <a16:creationId xmlns:a16="http://schemas.microsoft.com/office/drawing/2014/main" id="{73F54441-5439-4ED8-A4D5-6D11AF054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2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69" name="Line 24579">
                <a:extLst>
                  <a:ext uri="{FF2B5EF4-FFF2-40B4-BE49-F238E27FC236}">
                    <a16:creationId xmlns:a16="http://schemas.microsoft.com/office/drawing/2014/main" id="{7D96ECA4-2F4D-487A-AE1D-F18F950EB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6" y="324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70" name="Line 24580">
                <a:extLst>
                  <a:ext uri="{FF2B5EF4-FFF2-40B4-BE49-F238E27FC236}">
                    <a16:creationId xmlns:a16="http://schemas.microsoft.com/office/drawing/2014/main" id="{24047A97-54B2-49A6-A13E-1E0566D93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6" y="324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71" name="Line 24581">
                <a:extLst>
                  <a:ext uri="{FF2B5EF4-FFF2-40B4-BE49-F238E27FC236}">
                    <a16:creationId xmlns:a16="http://schemas.microsoft.com/office/drawing/2014/main" id="{16773F8D-FBC0-491D-907E-E4671AED0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0" y="3131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72" name="Line 24582">
                <a:extLst>
                  <a:ext uri="{FF2B5EF4-FFF2-40B4-BE49-F238E27FC236}">
                    <a16:creationId xmlns:a16="http://schemas.microsoft.com/office/drawing/2014/main" id="{8DCD56D7-15AD-4877-BB8C-114F9D8B2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0" y="3131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73" name="Line 24583">
                <a:extLst>
                  <a:ext uri="{FF2B5EF4-FFF2-40B4-BE49-F238E27FC236}">
                    <a16:creationId xmlns:a16="http://schemas.microsoft.com/office/drawing/2014/main" id="{D66AAA53-BAE5-41C7-AAD6-3A2FD48D6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1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74" name="Line 24584">
                <a:extLst>
                  <a:ext uri="{FF2B5EF4-FFF2-40B4-BE49-F238E27FC236}">
                    <a16:creationId xmlns:a16="http://schemas.microsoft.com/office/drawing/2014/main" id="{A6B6FB5E-D2AC-48D5-9E6B-A378C1C48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1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75" name="Line 24585">
                <a:extLst>
                  <a:ext uri="{FF2B5EF4-FFF2-40B4-BE49-F238E27FC236}">
                    <a16:creationId xmlns:a16="http://schemas.microsoft.com/office/drawing/2014/main" id="{014DDB82-135D-47BE-98A3-BD9EE47EC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5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76" name="Line 24586">
                <a:extLst>
                  <a:ext uri="{FF2B5EF4-FFF2-40B4-BE49-F238E27FC236}">
                    <a16:creationId xmlns:a16="http://schemas.microsoft.com/office/drawing/2014/main" id="{B1B93CC6-011A-47BB-9408-36B140FA6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77" name="Line 24587">
                <a:extLst>
                  <a:ext uri="{FF2B5EF4-FFF2-40B4-BE49-F238E27FC236}">
                    <a16:creationId xmlns:a16="http://schemas.microsoft.com/office/drawing/2014/main" id="{D78F1447-BD22-4E1A-A271-8B065FF0B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78" name="Line 24588">
                <a:extLst>
                  <a:ext uri="{FF2B5EF4-FFF2-40B4-BE49-F238E27FC236}">
                    <a16:creationId xmlns:a16="http://schemas.microsoft.com/office/drawing/2014/main" id="{8E36E375-2A9B-4413-B75D-C4159C4DC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79" name="Line 24589">
                <a:extLst>
                  <a:ext uri="{FF2B5EF4-FFF2-40B4-BE49-F238E27FC236}">
                    <a16:creationId xmlns:a16="http://schemas.microsoft.com/office/drawing/2014/main" id="{85C804AC-5ACC-41D2-B884-655A462B6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9" y="314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80" name="Line 24590">
                <a:extLst>
                  <a:ext uri="{FF2B5EF4-FFF2-40B4-BE49-F238E27FC236}">
                    <a16:creationId xmlns:a16="http://schemas.microsoft.com/office/drawing/2014/main" id="{407479B2-30BE-46F2-A00D-0AE6258DE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" y="314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81" name="Line 24591">
                <a:extLst>
                  <a:ext uri="{FF2B5EF4-FFF2-40B4-BE49-F238E27FC236}">
                    <a16:creationId xmlns:a16="http://schemas.microsoft.com/office/drawing/2014/main" id="{F103D419-D9E1-430D-88C2-20062C9236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3" y="3113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82" name="Line 24592">
                <a:extLst>
                  <a:ext uri="{FF2B5EF4-FFF2-40B4-BE49-F238E27FC236}">
                    <a16:creationId xmlns:a16="http://schemas.microsoft.com/office/drawing/2014/main" id="{7AC2F182-9E83-4E64-B134-7FAA9EE40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3" y="3113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83" name="Line 24593">
                <a:extLst>
                  <a:ext uri="{FF2B5EF4-FFF2-40B4-BE49-F238E27FC236}">
                    <a16:creationId xmlns:a16="http://schemas.microsoft.com/office/drawing/2014/main" id="{7DEC6687-7EF8-4946-8050-D42FB478E1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3" y="31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84" name="Line 24594">
                <a:extLst>
                  <a:ext uri="{FF2B5EF4-FFF2-40B4-BE49-F238E27FC236}">
                    <a16:creationId xmlns:a16="http://schemas.microsoft.com/office/drawing/2014/main" id="{33816E3A-C05E-43CB-902F-643C81CB0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31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85" name="Line 24595">
                <a:extLst>
                  <a:ext uri="{FF2B5EF4-FFF2-40B4-BE49-F238E27FC236}">
                    <a16:creationId xmlns:a16="http://schemas.microsoft.com/office/drawing/2014/main" id="{925EC84F-4F0B-4BAD-A931-52B8DA2B9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7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86" name="Line 24596">
                <a:extLst>
                  <a:ext uri="{FF2B5EF4-FFF2-40B4-BE49-F238E27FC236}">
                    <a16:creationId xmlns:a16="http://schemas.microsoft.com/office/drawing/2014/main" id="{F1A3CE9D-81BA-4BAA-81F9-5C4FBAEA91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7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87" name="Line 24597">
                <a:extLst>
                  <a:ext uri="{FF2B5EF4-FFF2-40B4-BE49-F238E27FC236}">
                    <a16:creationId xmlns:a16="http://schemas.microsoft.com/office/drawing/2014/main" id="{728A3195-A161-412A-AED2-365D11E52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1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88" name="Line 24598">
                <a:extLst>
                  <a:ext uri="{FF2B5EF4-FFF2-40B4-BE49-F238E27FC236}">
                    <a16:creationId xmlns:a16="http://schemas.microsoft.com/office/drawing/2014/main" id="{A4F9C3B8-C92A-4E19-8FA4-A2B74EDAB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89" name="Line 24599">
                <a:extLst>
                  <a:ext uri="{FF2B5EF4-FFF2-40B4-BE49-F238E27FC236}">
                    <a16:creationId xmlns:a16="http://schemas.microsoft.com/office/drawing/2014/main" id="{C33E85C9-C35E-4A18-917D-2DE1F873C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1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90" name="Line 24600">
                <a:extLst>
                  <a:ext uri="{FF2B5EF4-FFF2-40B4-BE49-F238E27FC236}">
                    <a16:creationId xmlns:a16="http://schemas.microsoft.com/office/drawing/2014/main" id="{4715DF9F-DF9A-4CAD-A29F-5271C2A4F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1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91" name="Line 24601">
                <a:extLst>
                  <a:ext uri="{FF2B5EF4-FFF2-40B4-BE49-F238E27FC236}">
                    <a16:creationId xmlns:a16="http://schemas.microsoft.com/office/drawing/2014/main" id="{8EF8D8C1-9CA6-45DB-904C-FE089020E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5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92" name="Line 24602">
                <a:extLst>
                  <a:ext uri="{FF2B5EF4-FFF2-40B4-BE49-F238E27FC236}">
                    <a16:creationId xmlns:a16="http://schemas.microsoft.com/office/drawing/2014/main" id="{E014D8E0-6250-4E17-8AC8-20A4505AD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5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93" name="Line 24603">
                <a:extLst>
                  <a:ext uri="{FF2B5EF4-FFF2-40B4-BE49-F238E27FC236}">
                    <a16:creationId xmlns:a16="http://schemas.microsoft.com/office/drawing/2014/main" id="{2C575973-7084-4326-8699-089D0846C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5" y="297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94" name="Line 24604">
                <a:extLst>
                  <a:ext uri="{FF2B5EF4-FFF2-40B4-BE49-F238E27FC236}">
                    <a16:creationId xmlns:a16="http://schemas.microsoft.com/office/drawing/2014/main" id="{20B48316-E08C-44FE-87FA-214FBEF8E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5" y="297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95" name="Line 24605">
                <a:extLst>
                  <a:ext uri="{FF2B5EF4-FFF2-40B4-BE49-F238E27FC236}">
                    <a16:creationId xmlns:a16="http://schemas.microsoft.com/office/drawing/2014/main" id="{E55B2234-9746-4873-8F9C-7DBC0DEEA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9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96" name="Line 24606">
                <a:extLst>
                  <a:ext uri="{FF2B5EF4-FFF2-40B4-BE49-F238E27FC236}">
                    <a16:creationId xmlns:a16="http://schemas.microsoft.com/office/drawing/2014/main" id="{C93FDD48-457C-4200-9C81-7C7DF0FAD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97" name="Line 24607">
                <a:extLst>
                  <a:ext uri="{FF2B5EF4-FFF2-40B4-BE49-F238E27FC236}">
                    <a16:creationId xmlns:a16="http://schemas.microsoft.com/office/drawing/2014/main" id="{87432B6A-F87E-4F89-BD7E-06E025B8B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3" y="296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98" name="Line 24608">
                <a:extLst>
                  <a:ext uri="{FF2B5EF4-FFF2-40B4-BE49-F238E27FC236}">
                    <a16:creationId xmlns:a16="http://schemas.microsoft.com/office/drawing/2014/main" id="{C0AF2E56-BCD5-4857-866B-69FA74888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3" y="296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99" name="Line 24609">
                <a:extLst>
                  <a:ext uri="{FF2B5EF4-FFF2-40B4-BE49-F238E27FC236}">
                    <a16:creationId xmlns:a16="http://schemas.microsoft.com/office/drawing/2014/main" id="{80BDF26B-DD2B-44DC-A412-D68DBD704D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3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00" name="Line 24610">
                <a:extLst>
                  <a:ext uri="{FF2B5EF4-FFF2-40B4-BE49-F238E27FC236}">
                    <a16:creationId xmlns:a16="http://schemas.microsoft.com/office/drawing/2014/main" id="{6F1850B6-732B-4055-8A78-B479CB039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3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01" name="Line 24611">
                <a:extLst>
                  <a:ext uri="{FF2B5EF4-FFF2-40B4-BE49-F238E27FC236}">
                    <a16:creationId xmlns:a16="http://schemas.microsoft.com/office/drawing/2014/main" id="{FD9B5465-B4C4-45C7-9893-A60D42AEC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7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02" name="Line 24612">
                <a:extLst>
                  <a:ext uri="{FF2B5EF4-FFF2-40B4-BE49-F238E27FC236}">
                    <a16:creationId xmlns:a16="http://schemas.microsoft.com/office/drawing/2014/main" id="{188D0B71-B16D-4E86-B1D1-D980C0420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7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03" name="Line 24613">
                <a:extLst>
                  <a:ext uri="{FF2B5EF4-FFF2-40B4-BE49-F238E27FC236}">
                    <a16:creationId xmlns:a16="http://schemas.microsoft.com/office/drawing/2014/main" id="{5DE6966A-D06B-4543-BF30-62EDB9F2A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" y="285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04" name="Line 24614">
                <a:extLst>
                  <a:ext uri="{FF2B5EF4-FFF2-40B4-BE49-F238E27FC236}">
                    <a16:creationId xmlns:a16="http://schemas.microsoft.com/office/drawing/2014/main" id="{BAA6668B-9FB0-417A-9420-69B98A81D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7" y="285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05" name="Line 24615">
                <a:extLst>
                  <a:ext uri="{FF2B5EF4-FFF2-40B4-BE49-F238E27FC236}">
                    <a16:creationId xmlns:a16="http://schemas.microsoft.com/office/drawing/2014/main" id="{AE5AA6E2-99C0-4D24-86C8-29DD20477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1" y="278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06" name="Line 24616">
                <a:extLst>
                  <a:ext uri="{FF2B5EF4-FFF2-40B4-BE49-F238E27FC236}">
                    <a16:creationId xmlns:a16="http://schemas.microsoft.com/office/drawing/2014/main" id="{AF68095C-D036-4B90-BF39-BEC6B4790B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278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07" name="Line 24617">
                <a:extLst>
                  <a:ext uri="{FF2B5EF4-FFF2-40B4-BE49-F238E27FC236}">
                    <a16:creationId xmlns:a16="http://schemas.microsoft.com/office/drawing/2014/main" id="{C37C88CB-A072-48A8-82B3-E8BAA890D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5" y="262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08" name="Line 24618">
                <a:extLst>
                  <a:ext uri="{FF2B5EF4-FFF2-40B4-BE49-F238E27FC236}">
                    <a16:creationId xmlns:a16="http://schemas.microsoft.com/office/drawing/2014/main" id="{D77F55D2-77E4-4EB6-988B-88DA60632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" y="262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09" name="Line 24619">
                <a:extLst>
                  <a:ext uri="{FF2B5EF4-FFF2-40B4-BE49-F238E27FC236}">
                    <a16:creationId xmlns:a16="http://schemas.microsoft.com/office/drawing/2014/main" id="{BE0F6899-B7A8-44C8-A7CC-38CF2665A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5" y="240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10" name="Line 24620">
                <a:extLst>
                  <a:ext uri="{FF2B5EF4-FFF2-40B4-BE49-F238E27FC236}">
                    <a16:creationId xmlns:a16="http://schemas.microsoft.com/office/drawing/2014/main" id="{47E1D56C-457F-456A-9591-AC231B7D4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240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11" name="Line 24621">
                <a:extLst>
                  <a:ext uri="{FF2B5EF4-FFF2-40B4-BE49-F238E27FC236}">
                    <a16:creationId xmlns:a16="http://schemas.microsoft.com/office/drawing/2014/main" id="{BD4DCAA3-B17B-409F-AFFD-24FD7BCAD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9" y="20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12" name="Line 24622">
                <a:extLst>
                  <a:ext uri="{FF2B5EF4-FFF2-40B4-BE49-F238E27FC236}">
                    <a16:creationId xmlns:a16="http://schemas.microsoft.com/office/drawing/2014/main" id="{C415AFD0-07F5-4C46-839D-40B4C77E7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9" y="20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13" name="Line 24623">
                <a:extLst>
                  <a:ext uri="{FF2B5EF4-FFF2-40B4-BE49-F238E27FC236}">
                    <a16:creationId xmlns:a16="http://schemas.microsoft.com/office/drawing/2014/main" id="{2878CDA5-2258-40A1-A0C8-2F9E4895A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3" y="188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14" name="Line 24624">
                <a:extLst>
                  <a:ext uri="{FF2B5EF4-FFF2-40B4-BE49-F238E27FC236}">
                    <a16:creationId xmlns:a16="http://schemas.microsoft.com/office/drawing/2014/main" id="{526770B1-1609-4577-9B1B-829415209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3" y="188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15" name="Line 24625">
                <a:extLst>
                  <a:ext uri="{FF2B5EF4-FFF2-40B4-BE49-F238E27FC236}">
                    <a16:creationId xmlns:a16="http://schemas.microsoft.com/office/drawing/2014/main" id="{12C074D1-1494-4A0A-9102-D52BB1F9D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" y="22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4539" name="Group 24827">
              <a:extLst>
                <a:ext uri="{FF2B5EF4-FFF2-40B4-BE49-F238E27FC236}">
                  <a16:creationId xmlns:a16="http://schemas.microsoft.com/office/drawing/2014/main" id="{3AD3F6A4-1AD1-43C8-A10F-3888626189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03" y="2205"/>
              <a:ext cx="2660" cy="1221"/>
              <a:chOff x="2603" y="2205"/>
              <a:chExt cx="2660" cy="1221"/>
            </a:xfrm>
          </p:grpSpPr>
          <p:sp>
            <p:nvSpPr>
              <p:cNvPr id="25616" name="Line 24627">
                <a:extLst>
                  <a:ext uri="{FF2B5EF4-FFF2-40B4-BE49-F238E27FC236}">
                    <a16:creationId xmlns:a16="http://schemas.microsoft.com/office/drawing/2014/main" id="{D19F80CB-EB94-4FAE-A4B4-A468679FF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22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17" name="Line 24628">
                <a:extLst>
                  <a:ext uri="{FF2B5EF4-FFF2-40B4-BE49-F238E27FC236}">
                    <a16:creationId xmlns:a16="http://schemas.microsoft.com/office/drawing/2014/main" id="{878D0635-3504-408E-B1C1-B92168DC2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7" y="24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18" name="Line 24629">
                <a:extLst>
                  <a:ext uri="{FF2B5EF4-FFF2-40B4-BE49-F238E27FC236}">
                    <a16:creationId xmlns:a16="http://schemas.microsoft.com/office/drawing/2014/main" id="{C3D06943-2DC0-49EF-B929-2668CCA12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7" y="24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19" name="Line 24630">
                <a:extLst>
                  <a:ext uri="{FF2B5EF4-FFF2-40B4-BE49-F238E27FC236}">
                    <a16:creationId xmlns:a16="http://schemas.microsoft.com/office/drawing/2014/main" id="{37B30032-43A3-4C3D-9D00-3854B56D0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7" y="26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20" name="Line 24631">
                <a:extLst>
                  <a:ext uri="{FF2B5EF4-FFF2-40B4-BE49-F238E27FC236}">
                    <a16:creationId xmlns:a16="http://schemas.microsoft.com/office/drawing/2014/main" id="{5518A383-CD4B-4E46-8BB6-EB3FE7887E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" y="26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21" name="Line 24632">
                <a:extLst>
                  <a:ext uri="{FF2B5EF4-FFF2-40B4-BE49-F238E27FC236}">
                    <a16:creationId xmlns:a16="http://schemas.microsoft.com/office/drawing/2014/main" id="{7E97460F-A60E-403B-8063-1EDA64904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1" y="27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22" name="Line 24633">
                <a:extLst>
                  <a:ext uri="{FF2B5EF4-FFF2-40B4-BE49-F238E27FC236}">
                    <a16:creationId xmlns:a16="http://schemas.microsoft.com/office/drawing/2014/main" id="{2D199866-4890-4AC4-9E24-2841BEC16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1" y="27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23" name="Line 24634">
                <a:extLst>
                  <a:ext uri="{FF2B5EF4-FFF2-40B4-BE49-F238E27FC236}">
                    <a16:creationId xmlns:a16="http://schemas.microsoft.com/office/drawing/2014/main" id="{C9CFEE02-8F33-4413-926B-11FE98200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5" y="290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24" name="Line 24635">
                <a:extLst>
                  <a:ext uri="{FF2B5EF4-FFF2-40B4-BE49-F238E27FC236}">
                    <a16:creationId xmlns:a16="http://schemas.microsoft.com/office/drawing/2014/main" id="{7A60002E-6E24-4A77-A4CE-8CD13606F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" y="290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25" name="Line 24636">
                <a:extLst>
                  <a:ext uri="{FF2B5EF4-FFF2-40B4-BE49-F238E27FC236}">
                    <a16:creationId xmlns:a16="http://schemas.microsoft.com/office/drawing/2014/main" id="{5EF1DCC7-00CB-46F8-A0A9-6DB7915D0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5" y="307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26" name="Line 24637">
                <a:extLst>
                  <a:ext uri="{FF2B5EF4-FFF2-40B4-BE49-F238E27FC236}">
                    <a16:creationId xmlns:a16="http://schemas.microsoft.com/office/drawing/2014/main" id="{194773DE-CB52-4820-9DF6-DF9F004F2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07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27" name="Line 24638">
                <a:extLst>
                  <a:ext uri="{FF2B5EF4-FFF2-40B4-BE49-F238E27FC236}">
                    <a16:creationId xmlns:a16="http://schemas.microsoft.com/office/drawing/2014/main" id="{6D7939DC-3E63-4FF3-B608-9C1735E07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9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28" name="Line 24639">
                <a:extLst>
                  <a:ext uri="{FF2B5EF4-FFF2-40B4-BE49-F238E27FC236}">
                    <a16:creationId xmlns:a16="http://schemas.microsoft.com/office/drawing/2014/main" id="{82FE8602-E9B7-4EE5-B6CD-1945CD8DC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9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29" name="Line 24640">
                <a:extLst>
                  <a:ext uri="{FF2B5EF4-FFF2-40B4-BE49-F238E27FC236}">
                    <a16:creationId xmlns:a16="http://schemas.microsoft.com/office/drawing/2014/main" id="{44938CF0-FD1D-4F20-AD9C-6DF7E7141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9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30" name="Line 24641">
                <a:extLst>
                  <a:ext uri="{FF2B5EF4-FFF2-40B4-BE49-F238E27FC236}">
                    <a16:creationId xmlns:a16="http://schemas.microsoft.com/office/drawing/2014/main" id="{F2D85724-B78C-4879-A855-D44944878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31" name="Line 24642">
                <a:extLst>
                  <a:ext uri="{FF2B5EF4-FFF2-40B4-BE49-F238E27FC236}">
                    <a16:creationId xmlns:a16="http://schemas.microsoft.com/office/drawing/2014/main" id="{14D1BA13-D4E8-49AE-8735-6E44A2A20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3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32" name="Line 24643">
                <a:extLst>
                  <a:ext uri="{FF2B5EF4-FFF2-40B4-BE49-F238E27FC236}">
                    <a16:creationId xmlns:a16="http://schemas.microsoft.com/office/drawing/2014/main" id="{3F324359-E17B-41FD-ADBA-444DDC85D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33" name="Line 24644">
                <a:extLst>
                  <a:ext uri="{FF2B5EF4-FFF2-40B4-BE49-F238E27FC236}">
                    <a16:creationId xmlns:a16="http://schemas.microsoft.com/office/drawing/2014/main" id="{68AFC37A-66C0-4D41-AE2D-E069B1ECA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7" y="327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34" name="Line 24645">
                <a:extLst>
                  <a:ext uri="{FF2B5EF4-FFF2-40B4-BE49-F238E27FC236}">
                    <a16:creationId xmlns:a16="http://schemas.microsoft.com/office/drawing/2014/main" id="{6B25596B-77CA-4549-8599-656F2861C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7" y="327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35" name="Line 24646">
                <a:extLst>
                  <a:ext uri="{FF2B5EF4-FFF2-40B4-BE49-F238E27FC236}">
                    <a16:creationId xmlns:a16="http://schemas.microsoft.com/office/drawing/2014/main" id="{07EEF82B-5AD5-4CA4-AE19-3DA6E18D4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7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36" name="Line 24647">
                <a:extLst>
                  <a:ext uri="{FF2B5EF4-FFF2-40B4-BE49-F238E27FC236}">
                    <a16:creationId xmlns:a16="http://schemas.microsoft.com/office/drawing/2014/main" id="{B60E9C93-0EE9-405D-B56E-4EFC1A9EF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7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37" name="Line 24648">
                <a:extLst>
                  <a:ext uri="{FF2B5EF4-FFF2-40B4-BE49-F238E27FC236}">
                    <a16:creationId xmlns:a16="http://schemas.microsoft.com/office/drawing/2014/main" id="{FB56C241-2F72-4F6E-8AF4-DFB1575F8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1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38" name="Line 24649">
                <a:extLst>
                  <a:ext uri="{FF2B5EF4-FFF2-40B4-BE49-F238E27FC236}">
                    <a16:creationId xmlns:a16="http://schemas.microsoft.com/office/drawing/2014/main" id="{98E49E27-78AF-47EB-BE0A-E1C17489F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1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39" name="Line 24650">
                <a:extLst>
                  <a:ext uri="{FF2B5EF4-FFF2-40B4-BE49-F238E27FC236}">
                    <a16:creationId xmlns:a16="http://schemas.microsoft.com/office/drawing/2014/main" id="{9BBDB565-1C46-4226-A663-AF4CFAFCC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5" y="3240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40" name="Line 24651">
                <a:extLst>
                  <a:ext uri="{FF2B5EF4-FFF2-40B4-BE49-F238E27FC236}">
                    <a16:creationId xmlns:a16="http://schemas.microsoft.com/office/drawing/2014/main" id="{8CBA180D-C9A1-4AAE-B06B-386CEF8EA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3240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41" name="Line 24652">
                <a:extLst>
                  <a:ext uri="{FF2B5EF4-FFF2-40B4-BE49-F238E27FC236}">
                    <a16:creationId xmlns:a16="http://schemas.microsoft.com/office/drawing/2014/main" id="{07137520-D574-41A0-9CF9-BDA3F6A03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5" y="339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42" name="Line 24653">
                <a:extLst>
                  <a:ext uri="{FF2B5EF4-FFF2-40B4-BE49-F238E27FC236}">
                    <a16:creationId xmlns:a16="http://schemas.microsoft.com/office/drawing/2014/main" id="{13CF910A-EF29-4ECD-B520-4F1DD9CBC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" y="339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43" name="Line 24654">
                <a:extLst>
                  <a:ext uri="{FF2B5EF4-FFF2-40B4-BE49-F238E27FC236}">
                    <a16:creationId xmlns:a16="http://schemas.microsoft.com/office/drawing/2014/main" id="{97100B0B-1EEC-4E99-9C60-3C37A160D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9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44" name="Line 24655">
                <a:extLst>
                  <a:ext uri="{FF2B5EF4-FFF2-40B4-BE49-F238E27FC236}">
                    <a16:creationId xmlns:a16="http://schemas.microsoft.com/office/drawing/2014/main" id="{B757BBF3-BB53-4D0C-8839-DAD29AB4C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45" name="Line 24656">
                <a:extLst>
                  <a:ext uri="{FF2B5EF4-FFF2-40B4-BE49-F238E27FC236}">
                    <a16:creationId xmlns:a16="http://schemas.microsoft.com/office/drawing/2014/main" id="{88B1945C-0513-4DC3-8C72-9131FE096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9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46" name="Line 24657">
                <a:extLst>
                  <a:ext uri="{FF2B5EF4-FFF2-40B4-BE49-F238E27FC236}">
                    <a16:creationId xmlns:a16="http://schemas.microsoft.com/office/drawing/2014/main" id="{3BF3DCC0-4D5A-46A5-816A-07DD2EE6F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47" name="Line 24658">
                <a:extLst>
                  <a:ext uri="{FF2B5EF4-FFF2-40B4-BE49-F238E27FC236}">
                    <a16:creationId xmlns:a16="http://schemas.microsoft.com/office/drawing/2014/main" id="{20E684B5-C16F-4EE1-BCE7-62BF963C05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3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48" name="Line 24659">
                <a:extLst>
                  <a:ext uri="{FF2B5EF4-FFF2-40B4-BE49-F238E27FC236}">
                    <a16:creationId xmlns:a16="http://schemas.microsoft.com/office/drawing/2014/main" id="{AD50BD99-FAB6-4D55-A493-B04603476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3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49" name="Line 24660">
                <a:extLst>
                  <a:ext uri="{FF2B5EF4-FFF2-40B4-BE49-F238E27FC236}">
                    <a16:creationId xmlns:a16="http://schemas.microsoft.com/office/drawing/2014/main" id="{0B3354F6-29D6-428C-B54E-246A937236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7" y="33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50" name="Line 24661">
                <a:extLst>
                  <a:ext uri="{FF2B5EF4-FFF2-40B4-BE49-F238E27FC236}">
                    <a16:creationId xmlns:a16="http://schemas.microsoft.com/office/drawing/2014/main" id="{676C6710-3586-47C1-B43A-50C4BC509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33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51" name="Line 24662">
                <a:extLst>
                  <a:ext uri="{FF2B5EF4-FFF2-40B4-BE49-F238E27FC236}">
                    <a16:creationId xmlns:a16="http://schemas.microsoft.com/office/drawing/2014/main" id="{302464B9-3DE1-4AB9-BFAA-F9C9782A3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7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52" name="Line 24663">
                <a:extLst>
                  <a:ext uri="{FF2B5EF4-FFF2-40B4-BE49-F238E27FC236}">
                    <a16:creationId xmlns:a16="http://schemas.microsoft.com/office/drawing/2014/main" id="{D3E62BF8-E7C3-40C1-926B-52CF81704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7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53" name="Line 24664">
                <a:extLst>
                  <a:ext uri="{FF2B5EF4-FFF2-40B4-BE49-F238E27FC236}">
                    <a16:creationId xmlns:a16="http://schemas.microsoft.com/office/drawing/2014/main" id="{D2DCB20A-19DC-4A37-B3C9-9D2D54A29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1" y="302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54" name="Line 24665">
                <a:extLst>
                  <a:ext uri="{FF2B5EF4-FFF2-40B4-BE49-F238E27FC236}">
                    <a16:creationId xmlns:a16="http://schemas.microsoft.com/office/drawing/2014/main" id="{BF6FD28D-1E5C-4840-B09A-89732BC46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1" y="302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55" name="Line 24666">
                <a:extLst>
                  <a:ext uri="{FF2B5EF4-FFF2-40B4-BE49-F238E27FC236}">
                    <a16:creationId xmlns:a16="http://schemas.microsoft.com/office/drawing/2014/main" id="{B49249BB-4066-49A4-8816-3F13270AE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5" y="2746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56" name="Line 24667">
                <a:extLst>
                  <a:ext uri="{FF2B5EF4-FFF2-40B4-BE49-F238E27FC236}">
                    <a16:creationId xmlns:a16="http://schemas.microsoft.com/office/drawing/2014/main" id="{783E9A52-226A-448D-95A4-1DAAEF48A6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5" y="2746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57" name="Line 24668">
                <a:extLst>
                  <a:ext uri="{FF2B5EF4-FFF2-40B4-BE49-F238E27FC236}">
                    <a16:creationId xmlns:a16="http://schemas.microsoft.com/office/drawing/2014/main" id="{1EA3ACB1-75A8-4B86-A806-BC9066571D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5" y="3005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58" name="Line 24669">
                <a:extLst>
                  <a:ext uri="{FF2B5EF4-FFF2-40B4-BE49-F238E27FC236}">
                    <a16:creationId xmlns:a16="http://schemas.microsoft.com/office/drawing/2014/main" id="{54230878-A9B2-49A1-928A-C1743BDBD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5" y="3005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59" name="Line 24670">
                <a:extLst>
                  <a:ext uri="{FF2B5EF4-FFF2-40B4-BE49-F238E27FC236}">
                    <a16:creationId xmlns:a16="http://schemas.microsoft.com/office/drawing/2014/main" id="{23D975F4-6CA9-48CE-996E-92708E178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0" y="32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60" name="Line 24671">
                <a:extLst>
                  <a:ext uri="{FF2B5EF4-FFF2-40B4-BE49-F238E27FC236}">
                    <a16:creationId xmlns:a16="http://schemas.microsoft.com/office/drawing/2014/main" id="{6F7CFB0B-0317-4B4E-B53B-95A61C9BF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32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61" name="Line 24672">
                <a:extLst>
                  <a:ext uri="{FF2B5EF4-FFF2-40B4-BE49-F238E27FC236}">
                    <a16:creationId xmlns:a16="http://schemas.microsoft.com/office/drawing/2014/main" id="{ED9D660A-C6D3-4E61-B4D4-695697149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0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62" name="Line 24673">
                <a:extLst>
                  <a:ext uri="{FF2B5EF4-FFF2-40B4-BE49-F238E27FC236}">
                    <a16:creationId xmlns:a16="http://schemas.microsoft.com/office/drawing/2014/main" id="{DD8F2BAB-EE3A-4D2C-88F1-F0E7A39BF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63" name="Line 24674">
                <a:extLst>
                  <a:ext uri="{FF2B5EF4-FFF2-40B4-BE49-F238E27FC236}">
                    <a16:creationId xmlns:a16="http://schemas.microsoft.com/office/drawing/2014/main" id="{09255212-C327-4F77-A0D0-13F20C6EF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4" y="333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64" name="Line 24675">
                <a:extLst>
                  <a:ext uri="{FF2B5EF4-FFF2-40B4-BE49-F238E27FC236}">
                    <a16:creationId xmlns:a16="http://schemas.microsoft.com/office/drawing/2014/main" id="{791F063F-BC23-4B65-852A-55EEC8906D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4" y="333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65" name="Line 24676">
                <a:extLst>
                  <a:ext uri="{FF2B5EF4-FFF2-40B4-BE49-F238E27FC236}">
                    <a16:creationId xmlns:a16="http://schemas.microsoft.com/office/drawing/2014/main" id="{D266A2F0-0143-4DC8-8C49-5FB4B36CC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8" y="328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66" name="Line 24677">
                <a:extLst>
                  <a:ext uri="{FF2B5EF4-FFF2-40B4-BE49-F238E27FC236}">
                    <a16:creationId xmlns:a16="http://schemas.microsoft.com/office/drawing/2014/main" id="{5CBB8964-8A89-4917-8B30-C93E7685E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328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67" name="Line 24678">
                <a:extLst>
                  <a:ext uri="{FF2B5EF4-FFF2-40B4-BE49-F238E27FC236}">
                    <a16:creationId xmlns:a16="http://schemas.microsoft.com/office/drawing/2014/main" id="{578303E4-707E-46A8-A755-1C3AB502C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8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68" name="Line 24679">
                <a:extLst>
                  <a:ext uri="{FF2B5EF4-FFF2-40B4-BE49-F238E27FC236}">
                    <a16:creationId xmlns:a16="http://schemas.microsoft.com/office/drawing/2014/main" id="{073E60FA-D860-4258-8AB4-B808909A8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69" name="Line 24680">
                <a:extLst>
                  <a:ext uri="{FF2B5EF4-FFF2-40B4-BE49-F238E27FC236}">
                    <a16:creationId xmlns:a16="http://schemas.microsoft.com/office/drawing/2014/main" id="{2D3F251F-2960-45A6-8F72-39F582524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70" name="Line 24681">
                <a:extLst>
                  <a:ext uri="{FF2B5EF4-FFF2-40B4-BE49-F238E27FC236}">
                    <a16:creationId xmlns:a16="http://schemas.microsoft.com/office/drawing/2014/main" id="{6F0D73C4-C076-442A-AEF2-1C6F0077D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71" name="Line 24682">
                <a:extLst>
                  <a:ext uri="{FF2B5EF4-FFF2-40B4-BE49-F238E27FC236}">
                    <a16:creationId xmlns:a16="http://schemas.microsoft.com/office/drawing/2014/main" id="{17539589-B7FE-4490-8AB8-35E0E284E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2" y="334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72" name="Line 24683">
                <a:extLst>
                  <a:ext uri="{FF2B5EF4-FFF2-40B4-BE49-F238E27FC236}">
                    <a16:creationId xmlns:a16="http://schemas.microsoft.com/office/drawing/2014/main" id="{AD2B1084-1D57-48F4-BD9D-B20BA8411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2" y="334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73" name="Line 24684">
                <a:extLst>
                  <a:ext uri="{FF2B5EF4-FFF2-40B4-BE49-F238E27FC236}">
                    <a16:creationId xmlns:a16="http://schemas.microsoft.com/office/drawing/2014/main" id="{1650BD6B-D5EB-475D-8DD0-6CB56C2BC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6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74" name="Line 24685">
                <a:extLst>
                  <a:ext uri="{FF2B5EF4-FFF2-40B4-BE49-F238E27FC236}">
                    <a16:creationId xmlns:a16="http://schemas.microsoft.com/office/drawing/2014/main" id="{F093444A-D471-4429-B45D-F26CA12F61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6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75" name="Line 24686">
                <a:extLst>
                  <a:ext uri="{FF2B5EF4-FFF2-40B4-BE49-F238E27FC236}">
                    <a16:creationId xmlns:a16="http://schemas.microsoft.com/office/drawing/2014/main" id="{4F4BF840-53CE-4773-B3EA-10DEB8FEE4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0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76" name="Line 24687">
                <a:extLst>
                  <a:ext uri="{FF2B5EF4-FFF2-40B4-BE49-F238E27FC236}">
                    <a16:creationId xmlns:a16="http://schemas.microsoft.com/office/drawing/2014/main" id="{A9347B59-B718-4A75-93FC-744FBBB03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0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77" name="Line 24688">
                <a:extLst>
                  <a:ext uri="{FF2B5EF4-FFF2-40B4-BE49-F238E27FC236}">
                    <a16:creationId xmlns:a16="http://schemas.microsoft.com/office/drawing/2014/main" id="{49A75239-14BB-43FF-A62D-B7FC53D4A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0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78" name="Line 24689">
                <a:extLst>
                  <a:ext uri="{FF2B5EF4-FFF2-40B4-BE49-F238E27FC236}">
                    <a16:creationId xmlns:a16="http://schemas.microsoft.com/office/drawing/2014/main" id="{DF4A57D7-7CF8-407B-875E-BB9784083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0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79" name="Line 24690">
                <a:extLst>
                  <a:ext uri="{FF2B5EF4-FFF2-40B4-BE49-F238E27FC236}">
                    <a16:creationId xmlns:a16="http://schemas.microsoft.com/office/drawing/2014/main" id="{D0AA06A6-7817-45A7-9F9A-D161470F0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80" name="Line 24691">
                <a:extLst>
                  <a:ext uri="{FF2B5EF4-FFF2-40B4-BE49-F238E27FC236}">
                    <a16:creationId xmlns:a16="http://schemas.microsoft.com/office/drawing/2014/main" id="{ABF7EC7F-6E92-4072-89AB-04D833513A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81" name="Line 24692">
                <a:extLst>
                  <a:ext uri="{FF2B5EF4-FFF2-40B4-BE49-F238E27FC236}">
                    <a16:creationId xmlns:a16="http://schemas.microsoft.com/office/drawing/2014/main" id="{0ABA447F-2FF5-454D-82F1-78CF7BF64B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82" name="Line 24693">
                <a:extLst>
                  <a:ext uri="{FF2B5EF4-FFF2-40B4-BE49-F238E27FC236}">
                    <a16:creationId xmlns:a16="http://schemas.microsoft.com/office/drawing/2014/main" id="{F23CE950-4CB6-4F0D-A118-F52F4FE89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83" name="Line 24694">
                <a:extLst>
                  <a:ext uri="{FF2B5EF4-FFF2-40B4-BE49-F238E27FC236}">
                    <a16:creationId xmlns:a16="http://schemas.microsoft.com/office/drawing/2014/main" id="{B46039B6-611C-4F45-8715-40890706A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8" y="3119"/>
                <a:ext cx="30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84" name="Line 24695">
                <a:extLst>
                  <a:ext uri="{FF2B5EF4-FFF2-40B4-BE49-F238E27FC236}">
                    <a16:creationId xmlns:a16="http://schemas.microsoft.com/office/drawing/2014/main" id="{39FBB0F7-DBC3-48AD-BA8C-A69183B63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8" y="3119"/>
                <a:ext cx="30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85" name="Line 24696">
                <a:extLst>
                  <a:ext uri="{FF2B5EF4-FFF2-40B4-BE49-F238E27FC236}">
                    <a16:creationId xmlns:a16="http://schemas.microsoft.com/office/drawing/2014/main" id="{3E4DDE33-5C1B-4832-8E31-7B3B33DE2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2" y="322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86" name="Line 24697">
                <a:extLst>
                  <a:ext uri="{FF2B5EF4-FFF2-40B4-BE49-F238E27FC236}">
                    <a16:creationId xmlns:a16="http://schemas.microsoft.com/office/drawing/2014/main" id="{95FD4ECF-95EF-4AD6-9A9C-9D833C080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322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87" name="Line 24698">
                <a:extLst>
                  <a:ext uri="{FF2B5EF4-FFF2-40B4-BE49-F238E27FC236}">
                    <a16:creationId xmlns:a16="http://schemas.microsoft.com/office/drawing/2014/main" id="{F8CC23F6-0919-49D0-8470-4C01ED2A4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88" name="Line 24699">
                <a:extLst>
                  <a:ext uri="{FF2B5EF4-FFF2-40B4-BE49-F238E27FC236}">
                    <a16:creationId xmlns:a16="http://schemas.microsoft.com/office/drawing/2014/main" id="{A306B697-7C3B-4481-B202-767FCF373A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89" name="Line 24700">
                <a:extLst>
                  <a:ext uri="{FF2B5EF4-FFF2-40B4-BE49-F238E27FC236}">
                    <a16:creationId xmlns:a16="http://schemas.microsoft.com/office/drawing/2014/main" id="{45DBA87F-22D0-4226-94A2-5FB10E9A3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6" y="305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90" name="Line 24701">
                <a:extLst>
                  <a:ext uri="{FF2B5EF4-FFF2-40B4-BE49-F238E27FC236}">
                    <a16:creationId xmlns:a16="http://schemas.microsoft.com/office/drawing/2014/main" id="{408B6E82-F3D1-4445-A8CB-74645ACB1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305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91" name="Line 24702">
                <a:extLst>
                  <a:ext uri="{FF2B5EF4-FFF2-40B4-BE49-F238E27FC236}">
                    <a16:creationId xmlns:a16="http://schemas.microsoft.com/office/drawing/2014/main" id="{8B94FEE8-15FC-4B2E-99D5-92E84C640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92" name="Line 24703">
                <a:extLst>
                  <a:ext uri="{FF2B5EF4-FFF2-40B4-BE49-F238E27FC236}">
                    <a16:creationId xmlns:a16="http://schemas.microsoft.com/office/drawing/2014/main" id="{ED0E2382-A3BC-4E24-8A29-243979F12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93" name="Line 24704">
                <a:extLst>
                  <a:ext uri="{FF2B5EF4-FFF2-40B4-BE49-F238E27FC236}">
                    <a16:creationId xmlns:a16="http://schemas.microsoft.com/office/drawing/2014/main" id="{715963C4-9365-4518-9B29-E922BEDDF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0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94" name="Line 24705">
                <a:extLst>
                  <a:ext uri="{FF2B5EF4-FFF2-40B4-BE49-F238E27FC236}">
                    <a16:creationId xmlns:a16="http://schemas.microsoft.com/office/drawing/2014/main" id="{EE04D3E8-4051-4A8F-9E5C-FA86C9DC81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0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95" name="Line 24706">
                <a:extLst>
                  <a:ext uri="{FF2B5EF4-FFF2-40B4-BE49-F238E27FC236}">
                    <a16:creationId xmlns:a16="http://schemas.microsoft.com/office/drawing/2014/main" id="{42AF5E8B-87C6-48BF-A021-E54586144C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4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96" name="Line 24707">
                <a:extLst>
                  <a:ext uri="{FF2B5EF4-FFF2-40B4-BE49-F238E27FC236}">
                    <a16:creationId xmlns:a16="http://schemas.microsoft.com/office/drawing/2014/main" id="{15E365A3-8E88-4E07-A077-0784B7FF3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97" name="Line 24708">
                <a:extLst>
                  <a:ext uri="{FF2B5EF4-FFF2-40B4-BE49-F238E27FC236}">
                    <a16:creationId xmlns:a16="http://schemas.microsoft.com/office/drawing/2014/main" id="{643C3FF9-30D9-46B5-A29C-4E4A69A6A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8" y="3071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98" name="Line 24709">
                <a:extLst>
                  <a:ext uri="{FF2B5EF4-FFF2-40B4-BE49-F238E27FC236}">
                    <a16:creationId xmlns:a16="http://schemas.microsoft.com/office/drawing/2014/main" id="{FD764ED5-D6BC-4CE5-8346-55DCD8A13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8" y="3071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99" name="Line 24710">
                <a:extLst>
                  <a:ext uri="{FF2B5EF4-FFF2-40B4-BE49-F238E27FC236}">
                    <a16:creationId xmlns:a16="http://schemas.microsoft.com/office/drawing/2014/main" id="{A547BB8A-2270-410E-A22D-4B79B09E6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8" y="298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00" name="Line 24711">
                <a:extLst>
                  <a:ext uri="{FF2B5EF4-FFF2-40B4-BE49-F238E27FC236}">
                    <a16:creationId xmlns:a16="http://schemas.microsoft.com/office/drawing/2014/main" id="{0F1DA7C6-FED4-4680-A21C-19FCE7F93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" y="298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01" name="Line 24712">
                <a:extLst>
                  <a:ext uri="{FF2B5EF4-FFF2-40B4-BE49-F238E27FC236}">
                    <a16:creationId xmlns:a16="http://schemas.microsoft.com/office/drawing/2014/main" id="{B328BA1E-EF67-4D97-B676-099B912BD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2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02" name="Line 24713">
                <a:extLst>
                  <a:ext uri="{FF2B5EF4-FFF2-40B4-BE49-F238E27FC236}">
                    <a16:creationId xmlns:a16="http://schemas.microsoft.com/office/drawing/2014/main" id="{7D788A5F-8DCA-47A2-8909-2670C516E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2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03" name="Line 24714">
                <a:extLst>
                  <a:ext uri="{FF2B5EF4-FFF2-40B4-BE49-F238E27FC236}">
                    <a16:creationId xmlns:a16="http://schemas.microsoft.com/office/drawing/2014/main" id="{A52D61CD-F40D-4966-BE40-52878B914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2" y="29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04" name="Line 24715">
                <a:extLst>
                  <a:ext uri="{FF2B5EF4-FFF2-40B4-BE49-F238E27FC236}">
                    <a16:creationId xmlns:a16="http://schemas.microsoft.com/office/drawing/2014/main" id="{225F85A4-0CBE-4EA7-A028-7BFA6BD65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29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05" name="Line 24716">
                <a:extLst>
                  <a:ext uri="{FF2B5EF4-FFF2-40B4-BE49-F238E27FC236}">
                    <a16:creationId xmlns:a16="http://schemas.microsoft.com/office/drawing/2014/main" id="{E19F15D8-D867-423F-A8E6-809441A1D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" y="287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06" name="Line 24717">
                <a:extLst>
                  <a:ext uri="{FF2B5EF4-FFF2-40B4-BE49-F238E27FC236}">
                    <a16:creationId xmlns:a16="http://schemas.microsoft.com/office/drawing/2014/main" id="{4F6DDBD8-A6F3-40F3-99A2-C796C38FD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287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07" name="Line 24718">
                <a:extLst>
                  <a:ext uri="{FF2B5EF4-FFF2-40B4-BE49-F238E27FC236}">
                    <a16:creationId xmlns:a16="http://schemas.microsoft.com/office/drawing/2014/main" id="{E521CCCE-1AC7-4A1C-8169-A82AFAB36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0" y="283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08" name="Line 24719">
                <a:extLst>
                  <a:ext uri="{FF2B5EF4-FFF2-40B4-BE49-F238E27FC236}">
                    <a16:creationId xmlns:a16="http://schemas.microsoft.com/office/drawing/2014/main" id="{0F964F71-15DD-4ABD-8780-1A6516A39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0" y="283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09" name="Line 24720">
                <a:extLst>
                  <a:ext uri="{FF2B5EF4-FFF2-40B4-BE49-F238E27FC236}">
                    <a16:creationId xmlns:a16="http://schemas.microsoft.com/office/drawing/2014/main" id="{3D4590B2-B22D-4379-95F0-7C06547EF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28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10" name="Line 24721">
                <a:extLst>
                  <a:ext uri="{FF2B5EF4-FFF2-40B4-BE49-F238E27FC236}">
                    <a16:creationId xmlns:a16="http://schemas.microsoft.com/office/drawing/2014/main" id="{6B9D2683-1966-41E8-9B19-6F49ACBD7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8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11" name="Line 24722">
                <a:extLst>
                  <a:ext uri="{FF2B5EF4-FFF2-40B4-BE49-F238E27FC236}">
                    <a16:creationId xmlns:a16="http://schemas.microsoft.com/office/drawing/2014/main" id="{33A6DF75-725D-48D5-B992-1722BDB4F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4" y="278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12" name="Line 24723">
                <a:extLst>
                  <a:ext uri="{FF2B5EF4-FFF2-40B4-BE49-F238E27FC236}">
                    <a16:creationId xmlns:a16="http://schemas.microsoft.com/office/drawing/2014/main" id="{4CAF7BE4-C589-4848-AFC6-71D09B157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4" y="278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13" name="Line 24724">
                <a:extLst>
                  <a:ext uri="{FF2B5EF4-FFF2-40B4-BE49-F238E27FC236}">
                    <a16:creationId xmlns:a16="http://schemas.microsoft.com/office/drawing/2014/main" id="{0AB87739-2433-42AE-B028-C4465D789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4" y="2758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14" name="Line 24725">
                <a:extLst>
                  <a:ext uri="{FF2B5EF4-FFF2-40B4-BE49-F238E27FC236}">
                    <a16:creationId xmlns:a16="http://schemas.microsoft.com/office/drawing/2014/main" id="{41C2D128-630D-4431-8E58-4B2E87C0B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4" y="2758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15" name="Line 24726">
                <a:extLst>
                  <a:ext uri="{FF2B5EF4-FFF2-40B4-BE49-F238E27FC236}">
                    <a16:creationId xmlns:a16="http://schemas.microsoft.com/office/drawing/2014/main" id="{25CF2A1F-0B81-4A4C-B2B2-E44FF203B8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8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16" name="Line 24727">
                <a:extLst>
                  <a:ext uri="{FF2B5EF4-FFF2-40B4-BE49-F238E27FC236}">
                    <a16:creationId xmlns:a16="http://schemas.microsoft.com/office/drawing/2014/main" id="{8C4C0C83-37B5-4C16-8B4B-B65863E594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17" name="Line 24728">
                <a:extLst>
                  <a:ext uri="{FF2B5EF4-FFF2-40B4-BE49-F238E27FC236}">
                    <a16:creationId xmlns:a16="http://schemas.microsoft.com/office/drawing/2014/main" id="{55256A0B-4980-47D3-809F-A177E6034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2" y="2740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18" name="Line 24729">
                <a:extLst>
                  <a:ext uri="{FF2B5EF4-FFF2-40B4-BE49-F238E27FC236}">
                    <a16:creationId xmlns:a16="http://schemas.microsoft.com/office/drawing/2014/main" id="{875597CD-7C9A-43A3-BA20-439C4D41AD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2" y="2740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19" name="Line 24730">
                <a:extLst>
                  <a:ext uri="{FF2B5EF4-FFF2-40B4-BE49-F238E27FC236}">
                    <a16:creationId xmlns:a16="http://schemas.microsoft.com/office/drawing/2014/main" id="{8DB6468F-E9D5-4F7E-ABB7-242EF3094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8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20" name="Line 24731">
                <a:extLst>
                  <a:ext uri="{FF2B5EF4-FFF2-40B4-BE49-F238E27FC236}">
                    <a16:creationId xmlns:a16="http://schemas.microsoft.com/office/drawing/2014/main" id="{AE55CA1B-44AF-4D13-AE5B-A1298137F7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28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21" name="Line 24732">
                <a:extLst>
                  <a:ext uri="{FF2B5EF4-FFF2-40B4-BE49-F238E27FC236}">
                    <a16:creationId xmlns:a16="http://schemas.microsoft.com/office/drawing/2014/main" id="{1FD240DD-769D-4663-9174-0020A6BF0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6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22" name="Line 24733">
                <a:extLst>
                  <a:ext uri="{FF2B5EF4-FFF2-40B4-BE49-F238E27FC236}">
                    <a16:creationId xmlns:a16="http://schemas.microsoft.com/office/drawing/2014/main" id="{7D58F914-5EAC-40DD-A0F0-2F8BC89A2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23" name="Line 24734">
                <a:extLst>
                  <a:ext uri="{FF2B5EF4-FFF2-40B4-BE49-F238E27FC236}">
                    <a16:creationId xmlns:a16="http://schemas.microsoft.com/office/drawing/2014/main" id="{A2D18D7A-6EF4-47DE-AFC3-A68C1686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0" y="299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24" name="Line 24735">
                <a:extLst>
                  <a:ext uri="{FF2B5EF4-FFF2-40B4-BE49-F238E27FC236}">
                    <a16:creationId xmlns:a16="http://schemas.microsoft.com/office/drawing/2014/main" id="{6D61B638-3A9B-4C2F-AE9A-DAB2FE3DD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299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25" name="Line 24736">
                <a:extLst>
                  <a:ext uri="{FF2B5EF4-FFF2-40B4-BE49-F238E27FC236}">
                    <a16:creationId xmlns:a16="http://schemas.microsoft.com/office/drawing/2014/main" id="{6CE5DA92-4AC4-4741-8557-413F0399E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0" y="298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26" name="Line 24737">
                <a:extLst>
                  <a:ext uri="{FF2B5EF4-FFF2-40B4-BE49-F238E27FC236}">
                    <a16:creationId xmlns:a16="http://schemas.microsoft.com/office/drawing/2014/main" id="{DE0347FD-F411-4D0F-A754-86C4B690C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298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27" name="Line 24738">
                <a:extLst>
                  <a:ext uri="{FF2B5EF4-FFF2-40B4-BE49-F238E27FC236}">
                    <a16:creationId xmlns:a16="http://schemas.microsoft.com/office/drawing/2014/main" id="{D3C5FFDB-D77A-409D-B01D-845547F5A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4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28" name="Line 24739">
                <a:extLst>
                  <a:ext uri="{FF2B5EF4-FFF2-40B4-BE49-F238E27FC236}">
                    <a16:creationId xmlns:a16="http://schemas.microsoft.com/office/drawing/2014/main" id="{AA26365D-0759-470C-AC66-A3FFB8C7C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29" name="Line 24740">
                <a:extLst>
                  <a:ext uri="{FF2B5EF4-FFF2-40B4-BE49-F238E27FC236}">
                    <a16:creationId xmlns:a16="http://schemas.microsoft.com/office/drawing/2014/main" id="{80AD03AB-F861-4B09-9514-15F53C8033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4" y="305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30" name="Line 24741">
                <a:extLst>
                  <a:ext uri="{FF2B5EF4-FFF2-40B4-BE49-F238E27FC236}">
                    <a16:creationId xmlns:a16="http://schemas.microsoft.com/office/drawing/2014/main" id="{2EBD39BC-6F92-43DC-943A-B6E050AA6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4" y="305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31" name="Line 24742">
                <a:extLst>
                  <a:ext uri="{FF2B5EF4-FFF2-40B4-BE49-F238E27FC236}">
                    <a16:creationId xmlns:a16="http://schemas.microsoft.com/office/drawing/2014/main" id="{AB93E063-3F38-4D21-B326-1E7A909E37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32" name="Line 24743">
                <a:extLst>
                  <a:ext uri="{FF2B5EF4-FFF2-40B4-BE49-F238E27FC236}">
                    <a16:creationId xmlns:a16="http://schemas.microsoft.com/office/drawing/2014/main" id="{F5AF4089-EE0F-44DD-B8C0-097F24CD1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33" name="Line 24744">
                <a:extLst>
                  <a:ext uri="{FF2B5EF4-FFF2-40B4-BE49-F238E27FC236}">
                    <a16:creationId xmlns:a16="http://schemas.microsoft.com/office/drawing/2014/main" id="{A0595E9C-5C67-4BD6-A80C-3C9E5FB59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2" y="319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34" name="Line 24745">
                <a:extLst>
                  <a:ext uri="{FF2B5EF4-FFF2-40B4-BE49-F238E27FC236}">
                    <a16:creationId xmlns:a16="http://schemas.microsoft.com/office/drawing/2014/main" id="{09FF984A-663E-4DBC-AB33-A2C2A10F5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319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35" name="Line 24746">
                <a:extLst>
                  <a:ext uri="{FF2B5EF4-FFF2-40B4-BE49-F238E27FC236}">
                    <a16:creationId xmlns:a16="http://schemas.microsoft.com/office/drawing/2014/main" id="{CA1D2AD7-B6A9-4839-8ADD-5B87B5D35C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36" name="Line 24747">
                <a:extLst>
                  <a:ext uri="{FF2B5EF4-FFF2-40B4-BE49-F238E27FC236}">
                    <a16:creationId xmlns:a16="http://schemas.microsoft.com/office/drawing/2014/main" id="{5D9F6AD1-0CFA-4A4D-ACAA-52FED1669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37" name="Line 24748">
                <a:extLst>
                  <a:ext uri="{FF2B5EF4-FFF2-40B4-BE49-F238E27FC236}">
                    <a16:creationId xmlns:a16="http://schemas.microsoft.com/office/drawing/2014/main" id="{AA789A2A-7A72-436A-9CBD-8AF3AA474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6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38" name="Line 24749">
                <a:extLst>
                  <a:ext uri="{FF2B5EF4-FFF2-40B4-BE49-F238E27FC236}">
                    <a16:creationId xmlns:a16="http://schemas.microsoft.com/office/drawing/2014/main" id="{9C1CCB99-487F-4D01-8FAE-2347F969C7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39" name="Line 24750">
                <a:extLst>
                  <a:ext uri="{FF2B5EF4-FFF2-40B4-BE49-F238E27FC236}">
                    <a16:creationId xmlns:a16="http://schemas.microsoft.com/office/drawing/2014/main" id="{5DA66813-0015-4615-955B-15D078365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6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40" name="Line 24751">
                <a:extLst>
                  <a:ext uri="{FF2B5EF4-FFF2-40B4-BE49-F238E27FC236}">
                    <a16:creationId xmlns:a16="http://schemas.microsoft.com/office/drawing/2014/main" id="{05736659-A3C5-41F7-A5AF-67EE8D425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41" name="Line 24752">
                <a:extLst>
                  <a:ext uri="{FF2B5EF4-FFF2-40B4-BE49-F238E27FC236}">
                    <a16:creationId xmlns:a16="http://schemas.microsoft.com/office/drawing/2014/main" id="{4704130C-93FB-4521-A218-017917364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0" y="3222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42" name="Line 24753">
                <a:extLst>
                  <a:ext uri="{FF2B5EF4-FFF2-40B4-BE49-F238E27FC236}">
                    <a16:creationId xmlns:a16="http://schemas.microsoft.com/office/drawing/2014/main" id="{0A93B6AD-618B-464C-B670-C2D34DC84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" y="3222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43" name="Line 24754">
                <a:extLst>
                  <a:ext uri="{FF2B5EF4-FFF2-40B4-BE49-F238E27FC236}">
                    <a16:creationId xmlns:a16="http://schemas.microsoft.com/office/drawing/2014/main" id="{C507DF26-8FB5-4741-8699-92B327B30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5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44" name="Line 24755">
                <a:extLst>
                  <a:ext uri="{FF2B5EF4-FFF2-40B4-BE49-F238E27FC236}">
                    <a16:creationId xmlns:a16="http://schemas.microsoft.com/office/drawing/2014/main" id="{9674A0D2-49F2-4739-A16B-B8266A46FD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45" name="Line 24756">
                <a:extLst>
                  <a:ext uri="{FF2B5EF4-FFF2-40B4-BE49-F238E27FC236}">
                    <a16:creationId xmlns:a16="http://schemas.microsoft.com/office/drawing/2014/main" id="{22D4143F-65ED-4895-A5B8-A814369CB2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5" y="327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46" name="Line 24757">
                <a:extLst>
                  <a:ext uri="{FF2B5EF4-FFF2-40B4-BE49-F238E27FC236}">
                    <a16:creationId xmlns:a16="http://schemas.microsoft.com/office/drawing/2014/main" id="{D731CE34-3173-424B-92B6-C836DE4BB4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327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47" name="Line 24758">
                <a:extLst>
                  <a:ext uri="{FF2B5EF4-FFF2-40B4-BE49-F238E27FC236}">
                    <a16:creationId xmlns:a16="http://schemas.microsoft.com/office/drawing/2014/main" id="{E94EAB2B-60FF-4E8A-AA5B-E03E97118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9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48" name="Line 24759">
                <a:extLst>
                  <a:ext uri="{FF2B5EF4-FFF2-40B4-BE49-F238E27FC236}">
                    <a16:creationId xmlns:a16="http://schemas.microsoft.com/office/drawing/2014/main" id="{98ACD4BC-CD54-494F-B6EC-35B7A3605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49" name="Line 24760">
                <a:extLst>
                  <a:ext uri="{FF2B5EF4-FFF2-40B4-BE49-F238E27FC236}">
                    <a16:creationId xmlns:a16="http://schemas.microsoft.com/office/drawing/2014/main" id="{D74BF1B6-45D1-4D89-BBF0-656BBD8BF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3" y="30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50" name="Line 24761">
                <a:extLst>
                  <a:ext uri="{FF2B5EF4-FFF2-40B4-BE49-F238E27FC236}">
                    <a16:creationId xmlns:a16="http://schemas.microsoft.com/office/drawing/2014/main" id="{693774E2-0910-4AA3-967F-759F4481B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0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51" name="Line 24762">
                <a:extLst>
                  <a:ext uri="{FF2B5EF4-FFF2-40B4-BE49-F238E27FC236}">
                    <a16:creationId xmlns:a16="http://schemas.microsoft.com/office/drawing/2014/main" id="{50358016-2E94-4B32-8DF1-B41696BD5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3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52" name="Line 24763">
                <a:extLst>
                  <a:ext uri="{FF2B5EF4-FFF2-40B4-BE49-F238E27FC236}">
                    <a16:creationId xmlns:a16="http://schemas.microsoft.com/office/drawing/2014/main" id="{79C63025-61B4-44DD-B0E2-515FB5BDE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53" name="Line 24764">
                <a:extLst>
                  <a:ext uri="{FF2B5EF4-FFF2-40B4-BE49-F238E27FC236}">
                    <a16:creationId xmlns:a16="http://schemas.microsoft.com/office/drawing/2014/main" id="{A81111CB-98A6-46D9-82CF-B9EA3A6DF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7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54" name="Line 24765">
                <a:extLst>
                  <a:ext uri="{FF2B5EF4-FFF2-40B4-BE49-F238E27FC236}">
                    <a16:creationId xmlns:a16="http://schemas.microsoft.com/office/drawing/2014/main" id="{C66F4DE7-FB64-41FC-B018-0298EB352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7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55" name="Line 24766">
                <a:extLst>
                  <a:ext uri="{FF2B5EF4-FFF2-40B4-BE49-F238E27FC236}">
                    <a16:creationId xmlns:a16="http://schemas.microsoft.com/office/drawing/2014/main" id="{D10A510B-209A-4107-A47E-A345C67C2B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7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56" name="Line 24767">
                <a:extLst>
                  <a:ext uri="{FF2B5EF4-FFF2-40B4-BE49-F238E27FC236}">
                    <a16:creationId xmlns:a16="http://schemas.microsoft.com/office/drawing/2014/main" id="{614880C0-34FD-435E-9442-EF6DB3C70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7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57" name="Line 24768">
                <a:extLst>
                  <a:ext uri="{FF2B5EF4-FFF2-40B4-BE49-F238E27FC236}">
                    <a16:creationId xmlns:a16="http://schemas.microsoft.com/office/drawing/2014/main" id="{4D8B59F2-DBE2-4919-A7EC-134AB1BC2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58" name="Line 24769">
                <a:extLst>
                  <a:ext uri="{FF2B5EF4-FFF2-40B4-BE49-F238E27FC236}">
                    <a16:creationId xmlns:a16="http://schemas.microsoft.com/office/drawing/2014/main" id="{B31D6EDD-589F-4EDA-B6B3-8ACC1BC9A9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1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59" name="Line 24770">
                <a:extLst>
                  <a:ext uri="{FF2B5EF4-FFF2-40B4-BE49-F238E27FC236}">
                    <a16:creationId xmlns:a16="http://schemas.microsoft.com/office/drawing/2014/main" id="{046C0053-2031-4768-AF19-5EF373F9A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5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60" name="Line 24771">
                <a:extLst>
                  <a:ext uri="{FF2B5EF4-FFF2-40B4-BE49-F238E27FC236}">
                    <a16:creationId xmlns:a16="http://schemas.microsoft.com/office/drawing/2014/main" id="{891FEA40-2673-4123-AFB1-B2DA178CD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61" name="Line 24772">
                <a:extLst>
                  <a:ext uri="{FF2B5EF4-FFF2-40B4-BE49-F238E27FC236}">
                    <a16:creationId xmlns:a16="http://schemas.microsoft.com/office/drawing/2014/main" id="{63F57A17-193B-4438-A3E0-D031A3F85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5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62" name="Line 24773">
                <a:extLst>
                  <a:ext uri="{FF2B5EF4-FFF2-40B4-BE49-F238E27FC236}">
                    <a16:creationId xmlns:a16="http://schemas.microsoft.com/office/drawing/2014/main" id="{27D24683-C1BE-4365-A414-8CCB31FDC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63" name="Line 24774">
                <a:extLst>
                  <a:ext uri="{FF2B5EF4-FFF2-40B4-BE49-F238E27FC236}">
                    <a16:creationId xmlns:a16="http://schemas.microsoft.com/office/drawing/2014/main" id="{02F0D9E4-3EBB-458A-8F7F-29ED55088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9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64" name="Line 24775">
                <a:extLst>
                  <a:ext uri="{FF2B5EF4-FFF2-40B4-BE49-F238E27FC236}">
                    <a16:creationId xmlns:a16="http://schemas.microsoft.com/office/drawing/2014/main" id="{35AA021D-C265-487D-9797-C13F5CF49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65" name="Line 24776">
                <a:extLst>
                  <a:ext uri="{FF2B5EF4-FFF2-40B4-BE49-F238E27FC236}">
                    <a16:creationId xmlns:a16="http://schemas.microsoft.com/office/drawing/2014/main" id="{38D8F617-114B-4C34-941A-5AC32CF4C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73" y="3306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66" name="Line 24777">
                <a:extLst>
                  <a:ext uri="{FF2B5EF4-FFF2-40B4-BE49-F238E27FC236}">
                    <a16:creationId xmlns:a16="http://schemas.microsoft.com/office/drawing/2014/main" id="{5E457742-E3FB-48DE-ABF9-722FFAE6D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3" y="3306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67" name="Line 24778">
                <a:extLst>
                  <a:ext uri="{FF2B5EF4-FFF2-40B4-BE49-F238E27FC236}">
                    <a16:creationId xmlns:a16="http://schemas.microsoft.com/office/drawing/2014/main" id="{634A8980-D2D6-4026-B3D4-3F49CCF43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68" name="Line 24779">
                <a:extLst>
                  <a:ext uri="{FF2B5EF4-FFF2-40B4-BE49-F238E27FC236}">
                    <a16:creationId xmlns:a16="http://schemas.microsoft.com/office/drawing/2014/main" id="{2DB5948A-E50A-4224-93D9-4FE42FC3A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69" name="Line 24780">
                <a:extLst>
                  <a:ext uri="{FF2B5EF4-FFF2-40B4-BE49-F238E27FC236}">
                    <a16:creationId xmlns:a16="http://schemas.microsoft.com/office/drawing/2014/main" id="{CEBFA6CD-3899-4F0A-AE68-DD8FEB26C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7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70" name="Line 24781">
                <a:extLst>
                  <a:ext uri="{FF2B5EF4-FFF2-40B4-BE49-F238E27FC236}">
                    <a16:creationId xmlns:a16="http://schemas.microsoft.com/office/drawing/2014/main" id="{2C67DB37-B5FF-45D5-B306-907B3A25D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71" name="Line 24782">
                <a:extLst>
                  <a:ext uri="{FF2B5EF4-FFF2-40B4-BE49-F238E27FC236}">
                    <a16:creationId xmlns:a16="http://schemas.microsoft.com/office/drawing/2014/main" id="{C53675A4-E67C-43BC-8D12-2B76AE6F2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7" y="330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72" name="Line 24783">
                <a:extLst>
                  <a:ext uri="{FF2B5EF4-FFF2-40B4-BE49-F238E27FC236}">
                    <a16:creationId xmlns:a16="http://schemas.microsoft.com/office/drawing/2014/main" id="{4B78EDF6-83B8-43BA-8746-332C668B4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" y="330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73" name="Line 24784">
                <a:extLst>
                  <a:ext uri="{FF2B5EF4-FFF2-40B4-BE49-F238E27FC236}">
                    <a16:creationId xmlns:a16="http://schemas.microsoft.com/office/drawing/2014/main" id="{C6B36E57-DE83-47F9-BEBB-F7C245D8A3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1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74" name="Line 24785">
                <a:extLst>
                  <a:ext uri="{FF2B5EF4-FFF2-40B4-BE49-F238E27FC236}">
                    <a16:creationId xmlns:a16="http://schemas.microsoft.com/office/drawing/2014/main" id="{68B985BF-1AA7-4386-A0CD-75179BA54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1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75" name="Line 24786">
                <a:extLst>
                  <a:ext uri="{FF2B5EF4-FFF2-40B4-BE49-F238E27FC236}">
                    <a16:creationId xmlns:a16="http://schemas.microsoft.com/office/drawing/2014/main" id="{089F4D90-A500-4954-B7BE-AD4F35D37B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5" y="315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76" name="Line 24787">
                <a:extLst>
                  <a:ext uri="{FF2B5EF4-FFF2-40B4-BE49-F238E27FC236}">
                    <a16:creationId xmlns:a16="http://schemas.microsoft.com/office/drawing/2014/main" id="{B3597F3C-B159-486A-BBAB-C7CFED4E9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" y="315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77" name="Line 24788">
                <a:extLst>
                  <a:ext uri="{FF2B5EF4-FFF2-40B4-BE49-F238E27FC236}">
                    <a16:creationId xmlns:a16="http://schemas.microsoft.com/office/drawing/2014/main" id="{D55EC86A-7C81-42E6-A0DE-8A0D4E594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5" y="32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78" name="Line 24789">
                <a:extLst>
                  <a:ext uri="{FF2B5EF4-FFF2-40B4-BE49-F238E27FC236}">
                    <a16:creationId xmlns:a16="http://schemas.microsoft.com/office/drawing/2014/main" id="{8EE33008-33DB-4F39-AF94-7D76D2609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32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79" name="Line 24790">
                <a:extLst>
                  <a:ext uri="{FF2B5EF4-FFF2-40B4-BE49-F238E27FC236}">
                    <a16:creationId xmlns:a16="http://schemas.microsoft.com/office/drawing/2014/main" id="{0A6DF36E-FE40-4C64-915A-58615BE8F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9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80" name="Line 24791">
                <a:extLst>
                  <a:ext uri="{FF2B5EF4-FFF2-40B4-BE49-F238E27FC236}">
                    <a16:creationId xmlns:a16="http://schemas.microsoft.com/office/drawing/2014/main" id="{8A4EF286-F13C-4AAE-B43F-6B4A54D1F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81" name="Line 24792">
                <a:extLst>
                  <a:ext uri="{FF2B5EF4-FFF2-40B4-BE49-F238E27FC236}">
                    <a16:creationId xmlns:a16="http://schemas.microsoft.com/office/drawing/2014/main" id="{099CAFB8-C782-4090-AD60-34AD3AF20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9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82" name="Line 24793">
                <a:extLst>
                  <a:ext uri="{FF2B5EF4-FFF2-40B4-BE49-F238E27FC236}">
                    <a16:creationId xmlns:a16="http://schemas.microsoft.com/office/drawing/2014/main" id="{8D599F93-61A1-4864-AB17-5B951E13E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9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83" name="Line 24794">
                <a:extLst>
                  <a:ext uri="{FF2B5EF4-FFF2-40B4-BE49-F238E27FC236}">
                    <a16:creationId xmlns:a16="http://schemas.microsoft.com/office/drawing/2014/main" id="{85F6E92B-7E8C-4458-A410-A6FD08F53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3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84" name="Line 24795">
                <a:extLst>
                  <a:ext uri="{FF2B5EF4-FFF2-40B4-BE49-F238E27FC236}">
                    <a16:creationId xmlns:a16="http://schemas.microsoft.com/office/drawing/2014/main" id="{8EE73322-0221-4B39-926C-0A7553A31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3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85" name="Line 24796">
                <a:extLst>
                  <a:ext uri="{FF2B5EF4-FFF2-40B4-BE49-F238E27FC236}">
                    <a16:creationId xmlns:a16="http://schemas.microsoft.com/office/drawing/2014/main" id="{54859614-BE44-417B-B16C-A9D4AFCA96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7" y="314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86" name="Line 24797">
                <a:extLst>
                  <a:ext uri="{FF2B5EF4-FFF2-40B4-BE49-F238E27FC236}">
                    <a16:creationId xmlns:a16="http://schemas.microsoft.com/office/drawing/2014/main" id="{5B78DFEA-219C-4389-9B8B-355A051916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314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87" name="Line 24798">
                <a:extLst>
                  <a:ext uri="{FF2B5EF4-FFF2-40B4-BE49-F238E27FC236}">
                    <a16:creationId xmlns:a16="http://schemas.microsoft.com/office/drawing/2014/main" id="{A3E68DFF-6991-4EBB-AB05-C9229C5F2A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7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88" name="Line 24799">
                <a:extLst>
                  <a:ext uri="{FF2B5EF4-FFF2-40B4-BE49-F238E27FC236}">
                    <a16:creationId xmlns:a16="http://schemas.microsoft.com/office/drawing/2014/main" id="{FEADA6AF-D5C9-4CEA-A96A-AFA5B27C19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7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89" name="Line 24800">
                <a:extLst>
                  <a:ext uri="{FF2B5EF4-FFF2-40B4-BE49-F238E27FC236}">
                    <a16:creationId xmlns:a16="http://schemas.microsoft.com/office/drawing/2014/main" id="{20FFF032-E3C3-47E6-A958-6704FC9D96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90" name="Line 24801">
                <a:extLst>
                  <a:ext uri="{FF2B5EF4-FFF2-40B4-BE49-F238E27FC236}">
                    <a16:creationId xmlns:a16="http://schemas.microsoft.com/office/drawing/2014/main" id="{0D266DB0-9678-4AA8-8AFF-55F706276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91" name="Line 24802">
                <a:extLst>
                  <a:ext uri="{FF2B5EF4-FFF2-40B4-BE49-F238E27FC236}">
                    <a16:creationId xmlns:a16="http://schemas.microsoft.com/office/drawing/2014/main" id="{66B853BF-7177-4DC4-8663-3D6BDAAEE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5" y="299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92" name="Line 24803">
                <a:extLst>
                  <a:ext uri="{FF2B5EF4-FFF2-40B4-BE49-F238E27FC236}">
                    <a16:creationId xmlns:a16="http://schemas.microsoft.com/office/drawing/2014/main" id="{475CC576-54DF-446C-83B5-6CB26321D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5" y="299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93" name="Line 24804">
                <a:extLst>
                  <a:ext uri="{FF2B5EF4-FFF2-40B4-BE49-F238E27FC236}">
                    <a16:creationId xmlns:a16="http://schemas.microsoft.com/office/drawing/2014/main" id="{D76DB203-7F2F-42B9-B4CB-84F283207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5" y="299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94" name="Line 24805">
                <a:extLst>
                  <a:ext uri="{FF2B5EF4-FFF2-40B4-BE49-F238E27FC236}">
                    <a16:creationId xmlns:a16="http://schemas.microsoft.com/office/drawing/2014/main" id="{C15A673C-3488-4B05-AC71-4F9ED4AA3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5" y="299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95" name="Line 24806">
                <a:extLst>
                  <a:ext uri="{FF2B5EF4-FFF2-40B4-BE49-F238E27FC236}">
                    <a16:creationId xmlns:a16="http://schemas.microsoft.com/office/drawing/2014/main" id="{977E8635-EC99-4ABC-9D56-FA1CD42B8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9" y="292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96" name="Line 24807">
                <a:extLst>
                  <a:ext uri="{FF2B5EF4-FFF2-40B4-BE49-F238E27FC236}">
                    <a16:creationId xmlns:a16="http://schemas.microsoft.com/office/drawing/2014/main" id="{04B08380-00AD-467D-A2C8-08F803DF6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9" y="292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97" name="Line 24808">
                <a:extLst>
                  <a:ext uri="{FF2B5EF4-FFF2-40B4-BE49-F238E27FC236}">
                    <a16:creationId xmlns:a16="http://schemas.microsoft.com/office/drawing/2014/main" id="{EFDF00C5-975F-43CF-8ECC-63AC5D7D08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9" y="292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98" name="Line 24809">
                <a:extLst>
                  <a:ext uri="{FF2B5EF4-FFF2-40B4-BE49-F238E27FC236}">
                    <a16:creationId xmlns:a16="http://schemas.microsoft.com/office/drawing/2014/main" id="{F9A771A7-5F9F-4248-9F8E-3C77BA8F54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9" y="292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99" name="Line 24810">
                <a:extLst>
                  <a:ext uri="{FF2B5EF4-FFF2-40B4-BE49-F238E27FC236}">
                    <a16:creationId xmlns:a16="http://schemas.microsoft.com/office/drawing/2014/main" id="{C895CCDC-7FE6-48C3-B404-0715F9B4E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3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00" name="Line 24811">
                <a:extLst>
                  <a:ext uri="{FF2B5EF4-FFF2-40B4-BE49-F238E27FC236}">
                    <a16:creationId xmlns:a16="http://schemas.microsoft.com/office/drawing/2014/main" id="{20859EEA-6761-47FE-8B7A-9BDE46404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3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01" name="Line 24812">
                <a:extLst>
                  <a:ext uri="{FF2B5EF4-FFF2-40B4-BE49-F238E27FC236}">
                    <a16:creationId xmlns:a16="http://schemas.microsoft.com/office/drawing/2014/main" id="{14495A20-A66A-4BD9-9C77-E0ED2F429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7" y="304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02" name="Line 24813">
                <a:extLst>
                  <a:ext uri="{FF2B5EF4-FFF2-40B4-BE49-F238E27FC236}">
                    <a16:creationId xmlns:a16="http://schemas.microsoft.com/office/drawing/2014/main" id="{9985539C-C0CB-4C9F-BF8E-7DDC36FB0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7" y="304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03" name="Line 24814">
                <a:extLst>
                  <a:ext uri="{FF2B5EF4-FFF2-40B4-BE49-F238E27FC236}">
                    <a16:creationId xmlns:a16="http://schemas.microsoft.com/office/drawing/2014/main" id="{5947BFE4-D1E1-4D97-BA49-416E6E88D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7" y="295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04" name="Line 24815">
                <a:extLst>
                  <a:ext uri="{FF2B5EF4-FFF2-40B4-BE49-F238E27FC236}">
                    <a16:creationId xmlns:a16="http://schemas.microsoft.com/office/drawing/2014/main" id="{D5DCA590-990A-4DFA-84EE-249C8D81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7" y="295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05" name="Line 24816">
                <a:extLst>
                  <a:ext uri="{FF2B5EF4-FFF2-40B4-BE49-F238E27FC236}">
                    <a16:creationId xmlns:a16="http://schemas.microsoft.com/office/drawing/2014/main" id="{7E1FF7B3-CB8C-4938-BEE4-F44E33847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1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06" name="Line 24817">
                <a:extLst>
                  <a:ext uri="{FF2B5EF4-FFF2-40B4-BE49-F238E27FC236}">
                    <a16:creationId xmlns:a16="http://schemas.microsoft.com/office/drawing/2014/main" id="{940AEC5C-C49E-4350-8B0D-6DDC7D526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1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07" name="Line 24818">
                <a:extLst>
                  <a:ext uri="{FF2B5EF4-FFF2-40B4-BE49-F238E27FC236}">
                    <a16:creationId xmlns:a16="http://schemas.microsoft.com/office/drawing/2014/main" id="{0C4DA949-3979-419D-9ECE-EBDAC6E92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5" y="292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08" name="Line 24819">
                <a:extLst>
                  <a:ext uri="{FF2B5EF4-FFF2-40B4-BE49-F238E27FC236}">
                    <a16:creationId xmlns:a16="http://schemas.microsoft.com/office/drawing/2014/main" id="{3928AD10-2F43-420B-835F-00AD90635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5" y="292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09" name="Line 24820">
                <a:extLst>
                  <a:ext uri="{FF2B5EF4-FFF2-40B4-BE49-F238E27FC236}">
                    <a16:creationId xmlns:a16="http://schemas.microsoft.com/office/drawing/2014/main" id="{1B2F6890-9ADD-47FB-A072-EBEFE6E72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5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10" name="Line 24821">
                <a:extLst>
                  <a:ext uri="{FF2B5EF4-FFF2-40B4-BE49-F238E27FC236}">
                    <a16:creationId xmlns:a16="http://schemas.microsoft.com/office/drawing/2014/main" id="{36C79E76-D128-472F-898F-ADC2AD960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5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11" name="Line 24822">
                <a:extLst>
                  <a:ext uri="{FF2B5EF4-FFF2-40B4-BE49-F238E27FC236}">
                    <a16:creationId xmlns:a16="http://schemas.microsoft.com/office/drawing/2014/main" id="{E861F352-45B2-4C60-A040-330F6E700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9" y="283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12" name="Line 24823">
                <a:extLst>
                  <a:ext uri="{FF2B5EF4-FFF2-40B4-BE49-F238E27FC236}">
                    <a16:creationId xmlns:a16="http://schemas.microsoft.com/office/drawing/2014/main" id="{1DA62497-A241-4185-ABC0-931E68427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9" y="283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13" name="Line 24824">
                <a:extLst>
                  <a:ext uri="{FF2B5EF4-FFF2-40B4-BE49-F238E27FC236}">
                    <a16:creationId xmlns:a16="http://schemas.microsoft.com/office/drawing/2014/main" id="{CA4DE699-10C7-4DF4-BD20-692963839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3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14" name="Line 24825">
                <a:extLst>
                  <a:ext uri="{FF2B5EF4-FFF2-40B4-BE49-F238E27FC236}">
                    <a16:creationId xmlns:a16="http://schemas.microsoft.com/office/drawing/2014/main" id="{74061F8F-9E86-4DD1-B7EF-D8CB9559B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3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15" name="Line 24826">
                <a:extLst>
                  <a:ext uri="{FF2B5EF4-FFF2-40B4-BE49-F238E27FC236}">
                    <a16:creationId xmlns:a16="http://schemas.microsoft.com/office/drawing/2014/main" id="{52D23DF8-2C03-4980-AA6E-7874E2829C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3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4540" name="Group 25028">
              <a:extLst>
                <a:ext uri="{FF2B5EF4-FFF2-40B4-BE49-F238E27FC236}">
                  <a16:creationId xmlns:a16="http://schemas.microsoft.com/office/drawing/2014/main" id="{43C5D1F5-4776-46FE-AED9-BF007B281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0" y="2079"/>
              <a:ext cx="6005" cy="1341"/>
              <a:chOff x="970" y="2079"/>
              <a:chExt cx="6005" cy="1341"/>
            </a:xfrm>
          </p:grpSpPr>
          <p:sp>
            <p:nvSpPr>
              <p:cNvPr id="25416" name="Line 24828">
                <a:extLst>
                  <a:ext uri="{FF2B5EF4-FFF2-40B4-BE49-F238E27FC236}">
                    <a16:creationId xmlns:a16="http://schemas.microsoft.com/office/drawing/2014/main" id="{4AB70D48-0414-4BC9-9C97-860BEC868A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3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17" name="Line 24829">
                <a:extLst>
                  <a:ext uri="{FF2B5EF4-FFF2-40B4-BE49-F238E27FC236}">
                    <a16:creationId xmlns:a16="http://schemas.microsoft.com/office/drawing/2014/main" id="{FBA5B0BC-E82B-422D-836E-FB51E0FA7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57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18" name="Line 24830">
                <a:extLst>
                  <a:ext uri="{FF2B5EF4-FFF2-40B4-BE49-F238E27FC236}">
                    <a16:creationId xmlns:a16="http://schemas.microsoft.com/office/drawing/2014/main" id="{EB61C999-0A5E-4F0A-80BA-E2C6B1F73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19" name="Line 24831">
                <a:extLst>
                  <a:ext uri="{FF2B5EF4-FFF2-40B4-BE49-F238E27FC236}">
                    <a16:creationId xmlns:a16="http://schemas.microsoft.com/office/drawing/2014/main" id="{FB9F29B5-4F15-48E4-BB09-778FB88E9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1" y="287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20" name="Line 24832">
                <a:extLst>
                  <a:ext uri="{FF2B5EF4-FFF2-40B4-BE49-F238E27FC236}">
                    <a16:creationId xmlns:a16="http://schemas.microsoft.com/office/drawing/2014/main" id="{EB7E30EA-E699-40EF-AB48-8E4B5E7E4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1" y="287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21" name="Line 24833">
                <a:extLst>
                  <a:ext uri="{FF2B5EF4-FFF2-40B4-BE49-F238E27FC236}">
                    <a16:creationId xmlns:a16="http://schemas.microsoft.com/office/drawing/2014/main" id="{B1D14D77-97C9-4350-9364-5C33A3C13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5" y="285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22" name="Line 24834">
                <a:extLst>
                  <a:ext uri="{FF2B5EF4-FFF2-40B4-BE49-F238E27FC236}">
                    <a16:creationId xmlns:a16="http://schemas.microsoft.com/office/drawing/2014/main" id="{C5E11B48-BCCB-4C46-AD47-715C367B78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285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23" name="Line 24835">
                <a:extLst>
                  <a:ext uri="{FF2B5EF4-FFF2-40B4-BE49-F238E27FC236}">
                    <a16:creationId xmlns:a16="http://schemas.microsoft.com/office/drawing/2014/main" id="{AF2A0837-3F44-44BC-B946-C5B6802B3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35" y="282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24" name="Line 24836">
                <a:extLst>
                  <a:ext uri="{FF2B5EF4-FFF2-40B4-BE49-F238E27FC236}">
                    <a16:creationId xmlns:a16="http://schemas.microsoft.com/office/drawing/2014/main" id="{743DB33D-40B7-474E-9282-0DB59A73E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5" y="282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25" name="Line 24837">
                <a:extLst>
                  <a:ext uri="{FF2B5EF4-FFF2-40B4-BE49-F238E27FC236}">
                    <a16:creationId xmlns:a16="http://schemas.microsoft.com/office/drawing/2014/main" id="{F155419D-FFBB-413F-97DD-22BAA5A07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59" y="2843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26" name="Line 24838">
                <a:extLst>
                  <a:ext uri="{FF2B5EF4-FFF2-40B4-BE49-F238E27FC236}">
                    <a16:creationId xmlns:a16="http://schemas.microsoft.com/office/drawing/2014/main" id="{BE52B5BD-9077-456E-858A-A2D84D5972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9" y="2843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27" name="Line 24839">
                <a:extLst>
                  <a:ext uri="{FF2B5EF4-FFF2-40B4-BE49-F238E27FC236}">
                    <a16:creationId xmlns:a16="http://schemas.microsoft.com/office/drawing/2014/main" id="{686F91CB-AB55-40B4-81B2-5656E264E5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4" y="284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28" name="Line 24840">
                <a:extLst>
                  <a:ext uri="{FF2B5EF4-FFF2-40B4-BE49-F238E27FC236}">
                    <a16:creationId xmlns:a16="http://schemas.microsoft.com/office/drawing/2014/main" id="{2A0F3BBC-0039-4DEE-949A-C4FC5624C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4" y="284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29" name="Line 24841">
                <a:extLst>
                  <a:ext uri="{FF2B5EF4-FFF2-40B4-BE49-F238E27FC236}">
                    <a16:creationId xmlns:a16="http://schemas.microsoft.com/office/drawing/2014/main" id="{270C8987-E6B0-49A9-817F-215B70FC4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4" y="27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30" name="Line 24842">
                <a:extLst>
                  <a:ext uri="{FF2B5EF4-FFF2-40B4-BE49-F238E27FC236}">
                    <a16:creationId xmlns:a16="http://schemas.microsoft.com/office/drawing/2014/main" id="{43AA7686-F7A6-4C1C-BF9F-033EC1D56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4" y="27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31" name="Line 24843">
                <a:extLst>
                  <a:ext uri="{FF2B5EF4-FFF2-40B4-BE49-F238E27FC236}">
                    <a16:creationId xmlns:a16="http://schemas.microsoft.com/office/drawing/2014/main" id="{6C50CE04-F9D7-4B38-9BDD-F700B4E4B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8" y="2740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32" name="Line 24844">
                <a:extLst>
                  <a:ext uri="{FF2B5EF4-FFF2-40B4-BE49-F238E27FC236}">
                    <a16:creationId xmlns:a16="http://schemas.microsoft.com/office/drawing/2014/main" id="{F8D0D3EA-9590-45C6-A332-ACC58468D3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8" y="2740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33" name="Line 24845">
                <a:extLst>
                  <a:ext uri="{FF2B5EF4-FFF2-40B4-BE49-F238E27FC236}">
                    <a16:creationId xmlns:a16="http://schemas.microsoft.com/office/drawing/2014/main" id="{BB000052-C674-4213-BA7A-016C5F5122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62" y="290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34" name="Line 24846">
                <a:extLst>
                  <a:ext uri="{FF2B5EF4-FFF2-40B4-BE49-F238E27FC236}">
                    <a16:creationId xmlns:a16="http://schemas.microsoft.com/office/drawing/2014/main" id="{2BC56C5D-71A6-43EB-A3D3-1EB2D5DE9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" y="290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35" name="Line 24847">
                <a:extLst>
                  <a:ext uri="{FF2B5EF4-FFF2-40B4-BE49-F238E27FC236}">
                    <a16:creationId xmlns:a16="http://schemas.microsoft.com/office/drawing/2014/main" id="{9C19A3F0-7924-4DDE-A9C0-48CE37A858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2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36" name="Line 24848">
                <a:extLst>
                  <a:ext uri="{FF2B5EF4-FFF2-40B4-BE49-F238E27FC236}">
                    <a16:creationId xmlns:a16="http://schemas.microsoft.com/office/drawing/2014/main" id="{02F46DB3-E033-4325-9194-D25AB43F0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2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37" name="Line 24849">
                <a:extLst>
                  <a:ext uri="{FF2B5EF4-FFF2-40B4-BE49-F238E27FC236}">
                    <a16:creationId xmlns:a16="http://schemas.microsoft.com/office/drawing/2014/main" id="{B1C08E3B-5DCF-4ED2-AE66-EFAC8068E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6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38" name="Line 24850">
                <a:extLst>
                  <a:ext uri="{FF2B5EF4-FFF2-40B4-BE49-F238E27FC236}">
                    <a16:creationId xmlns:a16="http://schemas.microsoft.com/office/drawing/2014/main" id="{6DB0C8CA-8877-4E8C-B958-3BDEF3EDA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6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39" name="Line 24851">
                <a:extLst>
                  <a:ext uri="{FF2B5EF4-FFF2-40B4-BE49-F238E27FC236}">
                    <a16:creationId xmlns:a16="http://schemas.microsoft.com/office/drawing/2014/main" id="{008DB639-7B08-4064-B663-AC4E38987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0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40" name="Line 24852">
                <a:extLst>
                  <a:ext uri="{FF2B5EF4-FFF2-40B4-BE49-F238E27FC236}">
                    <a16:creationId xmlns:a16="http://schemas.microsoft.com/office/drawing/2014/main" id="{C9915900-7CAB-478E-8AC2-DAC016ADC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41" name="Line 24853">
                <a:extLst>
                  <a:ext uri="{FF2B5EF4-FFF2-40B4-BE49-F238E27FC236}">
                    <a16:creationId xmlns:a16="http://schemas.microsoft.com/office/drawing/2014/main" id="{CAA1CC3D-2154-4580-B491-4EB0016A9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4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42" name="Line 24854">
                <a:extLst>
                  <a:ext uri="{FF2B5EF4-FFF2-40B4-BE49-F238E27FC236}">
                    <a16:creationId xmlns:a16="http://schemas.microsoft.com/office/drawing/2014/main" id="{9220AB62-0C47-4CEC-A7EA-646EEF20C0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4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43" name="Line 24855">
                <a:extLst>
                  <a:ext uri="{FF2B5EF4-FFF2-40B4-BE49-F238E27FC236}">
                    <a16:creationId xmlns:a16="http://schemas.microsoft.com/office/drawing/2014/main" id="{92B406BA-09E5-41C7-B17D-E5BC2714CA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4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44" name="Line 24856">
                <a:extLst>
                  <a:ext uri="{FF2B5EF4-FFF2-40B4-BE49-F238E27FC236}">
                    <a16:creationId xmlns:a16="http://schemas.microsoft.com/office/drawing/2014/main" id="{136AF909-85CC-462E-911A-1046BD95D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4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45" name="Line 24857">
                <a:extLst>
                  <a:ext uri="{FF2B5EF4-FFF2-40B4-BE49-F238E27FC236}">
                    <a16:creationId xmlns:a16="http://schemas.microsoft.com/office/drawing/2014/main" id="{F8F850AE-7E50-4413-8BC2-C8142DED94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18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46" name="Line 24858">
                <a:extLst>
                  <a:ext uri="{FF2B5EF4-FFF2-40B4-BE49-F238E27FC236}">
                    <a16:creationId xmlns:a16="http://schemas.microsoft.com/office/drawing/2014/main" id="{92A94E1C-6CD6-4A81-AE08-8AC417680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8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47" name="Line 24859">
                <a:extLst>
                  <a:ext uri="{FF2B5EF4-FFF2-40B4-BE49-F238E27FC236}">
                    <a16:creationId xmlns:a16="http://schemas.microsoft.com/office/drawing/2014/main" id="{AF5E53AE-3F03-40B7-888B-53E460DAA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2" y="317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48" name="Line 24860">
                <a:extLst>
                  <a:ext uri="{FF2B5EF4-FFF2-40B4-BE49-F238E27FC236}">
                    <a16:creationId xmlns:a16="http://schemas.microsoft.com/office/drawing/2014/main" id="{A74FFFEE-5404-4EE9-9188-CBB5738D9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2" y="317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49" name="Line 24861">
                <a:extLst>
                  <a:ext uri="{FF2B5EF4-FFF2-40B4-BE49-F238E27FC236}">
                    <a16:creationId xmlns:a16="http://schemas.microsoft.com/office/drawing/2014/main" id="{0483E77B-682E-4AA6-8C55-F0E063AA3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2" y="326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50" name="Line 24862">
                <a:extLst>
                  <a:ext uri="{FF2B5EF4-FFF2-40B4-BE49-F238E27FC236}">
                    <a16:creationId xmlns:a16="http://schemas.microsoft.com/office/drawing/2014/main" id="{6E5008F1-D25C-4391-BA65-9DD8A3160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2" y="326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51" name="Line 24863">
                <a:extLst>
                  <a:ext uri="{FF2B5EF4-FFF2-40B4-BE49-F238E27FC236}">
                    <a16:creationId xmlns:a16="http://schemas.microsoft.com/office/drawing/2014/main" id="{DD612A75-02A5-4E72-BFA1-70C68DDE9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96" y="329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52" name="Line 24864">
                <a:extLst>
                  <a:ext uri="{FF2B5EF4-FFF2-40B4-BE49-F238E27FC236}">
                    <a16:creationId xmlns:a16="http://schemas.microsoft.com/office/drawing/2014/main" id="{9624ECCF-6A0E-4EBA-9402-AD539015F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6" y="329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53" name="Line 24865">
                <a:extLst>
                  <a:ext uri="{FF2B5EF4-FFF2-40B4-BE49-F238E27FC236}">
                    <a16:creationId xmlns:a16="http://schemas.microsoft.com/office/drawing/2014/main" id="{299F4348-F9E8-4392-8C30-4F57DEE5E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0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54" name="Line 24866">
                <a:extLst>
                  <a:ext uri="{FF2B5EF4-FFF2-40B4-BE49-F238E27FC236}">
                    <a16:creationId xmlns:a16="http://schemas.microsoft.com/office/drawing/2014/main" id="{2C48F8F7-0879-480B-95F8-48E7A0FA4B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0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55" name="Line 24867">
                <a:extLst>
                  <a:ext uri="{FF2B5EF4-FFF2-40B4-BE49-F238E27FC236}">
                    <a16:creationId xmlns:a16="http://schemas.microsoft.com/office/drawing/2014/main" id="{C44184DF-073A-46BD-A78E-CB6088F21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0" y="32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56" name="Line 24868">
                <a:extLst>
                  <a:ext uri="{FF2B5EF4-FFF2-40B4-BE49-F238E27FC236}">
                    <a16:creationId xmlns:a16="http://schemas.microsoft.com/office/drawing/2014/main" id="{C3F77757-441B-43FF-8AE1-372558906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0" y="32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57" name="Line 24869">
                <a:extLst>
                  <a:ext uri="{FF2B5EF4-FFF2-40B4-BE49-F238E27FC236}">
                    <a16:creationId xmlns:a16="http://schemas.microsoft.com/office/drawing/2014/main" id="{6F96BFD1-BE65-403A-A7CA-C3C0C0FB8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4" y="332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58" name="Line 24870">
                <a:extLst>
                  <a:ext uri="{FF2B5EF4-FFF2-40B4-BE49-F238E27FC236}">
                    <a16:creationId xmlns:a16="http://schemas.microsoft.com/office/drawing/2014/main" id="{4142C672-0449-4680-9119-9794F32BE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4" y="332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59" name="Line 24871">
                <a:extLst>
                  <a:ext uri="{FF2B5EF4-FFF2-40B4-BE49-F238E27FC236}">
                    <a16:creationId xmlns:a16="http://schemas.microsoft.com/office/drawing/2014/main" id="{4B0F56B0-4765-4674-9035-9EF4254B11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98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60" name="Line 24872">
                <a:extLst>
                  <a:ext uri="{FF2B5EF4-FFF2-40B4-BE49-F238E27FC236}">
                    <a16:creationId xmlns:a16="http://schemas.microsoft.com/office/drawing/2014/main" id="{3F4BB7C3-3775-4401-8E1F-E2A5AC77D8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8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61" name="Line 24873">
                <a:extLst>
                  <a:ext uri="{FF2B5EF4-FFF2-40B4-BE49-F238E27FC236}">
                    <a16:creationId xmlns:a16="http://schemas.microsoft.com/office/drawing/2014/main" id="{4244EC61-0694-4FAB-9DA4-4144B881C0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2" y="32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62" name="Line 24874">
                <a:extLst>
                  <a:ext uri="{FF2B5EF4-FFF2-40B4-BE49-F238E27FC236}">
                    <a16:creationId xmlns:a16="http://schemas.microsoft.com/office/drawing/2014/main" id="{C12BB8F5-716C-460F-86FB-DB81B2CEB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2" y="32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63" name="Line 24875">
                <a:extLst>
                  <a:ext uri="{FF2B5EF4-FFF2-40B4-BE49-F238E27FC236}">
                    <a16:creationId xmlns:a16="http://schemas.microsoft.com/office/drawing/2014/main" id="{7316F712-6611-4DAF-81F7-4AACD1BF1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52" y="315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64" name="Line 24876">
                <a:extLst>
                  <a:ext uri="{FF2B5EF4-FFF2-40B4-BE49-F238E27FC236}">
                    <a16:creationId xmlns:a16="http://schemas.microsoft.com/office/drawing/2014/main" id="{CBBEE07B-B45D-40FE-BDB1-AF88974D46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2" y="315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65" name="Line 24877">
                <a:extLst>
                  <a:ext uri="{FF2B5EF4-FFF2-40B4-BE49-F238E27FC236}">
                    <a16:creationId xmlns:a16="http://schemas.microsoft.com/office/drawing/2014/main" id="{9D6C572E-DF73-4CB4-B98C-5CD53C06B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76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66" name="Line 24878">
                <a:extLst>
                  <a:ext uri="{FF2B5EF4-FFF2-40B4-BE49-F238E27FC236}">
                    <a16:creationId xmlns:a16="http://schemas.microsoft.com/office/drawing/2014/main" id="{7F9C8632-02AC-4691-ADA8-B4BA001A0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6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67" name="Line 24879">
                <a:extLst>
                  <a:ext uri="{FF2B5EF4-FFF2-40B4-BE49-F238E27FC236}">
                    <a16:creationId xmlns:a16="http://schemas.microsoft.com/office/drawing/2014/main" id="{A6C906F6-7227-4B95-B584-FCA0BE946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00" y="284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68" name="Line 24880">
                <a:extLst>
                  <a:ext uri="{FF2B5EF4-FFF2-40B4-BE49-F238E27FC236}">
                    <a16:creationId xmlns:a16="http://schemas.microsoft.com/office/drawing/2014/main" id="{5281B0E0-1537-4DD9-A50D-FD7304751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0" y="284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69" name="Line 24881">
                <a:extLst>
                  <a:ext uri="{FF2B5EF4-FFF2-40B4-BE49-F238E27FC236}">
                    <a16:creationId xmlns:a16="http://schemas.microsoft.com/office/drawing/2014/main" id="{22102AF9-BB67-40F1-B204-CF7E662783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30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70" name="Line 24882">
                <a:extLst>
                  <a:ext uri="{FF2B5EF4-FFF2-40B4-BE49-F238E27FC236}">
                    <a16:creationId xmlns:a16="http://schemas.microsoft.com/office/drawing/2014/main" id="{91D1E2DC-8EB7-475F-B892-02C137602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0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71" name="Line 24883">
                <a:extLst>
                  <a:ext uri="{FF2B5EF4-FFF2-40B4-BE49-F238E27FC236}">
                    <a16:creationId xmlns:a16="http://schemas.microsoft.com/office/drawing/2014/main" id="{BA790079-B718-4699-99DE-C0D93DC10F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54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72" name="Line 24884">
                <a:extLst>
                  <a:ext uri="{FF2B5EF4-FFF2-40B4-BE49-F238E27FC236}">
                    <a16:creationId xmlns:a16="http://schemas.microsoft.com/office/drawing/2014/main" id="{340356EB-F9FE-4783-B051-3AB4C0151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4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73" name="Line 24885">
                <a:extLst>
                  <a:ext uri="{FF2B5EF4-FFF2-40B4-BE49-F238E27FC236}">
                    <a16:creationId xmlns:a16="http://schemas.microsoft.com/office/drawing/2014/main" id="{BBCFABAD-2B47-4FED-B12C-2FFA9DF89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7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74" name="Line 24886">
                <a:extLst>
                  <a:ext uri="{FF2B5EF4-FFF2-40B4-BE49-F238E27FC236}">
                    <a16:creationId xmlns:a16="http://schemas.microsoft.com/office/drawing/2014/main" id="{05EB34F9-4E40-4A1D-9654-D4526AD5CB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75" name="Line 24887">
                <a:extLst>
                  <a:ext uri="{FF2B5EF4-FFF2-40B4-BE49-F238E27FC236}">
                    <a16:creationId xmlns:a16="http://schemas.microsoft.com/office/drawing/2014/main" id="{C894BE00-6BB6-4F2C-AA68-DE64BCC11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08" y="319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76" name="Line 24888">
                <a:extLst>
                  <a:ext uri="{FF2B5EF4-FFF2-40B4-BE49-F238E27FC236}">
                    <a16:creationId xmlns:a16="http://schemas.microsoft.com/office/drawing/2014/main" id="{68A43B72-FAAC-456F-B049-7E7C40B4D5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8" y="319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77" name="Line 24889">
                <a:extLst>
                  <a:ext uri="{FF2B5EF4-FFF2-40B4-BE49-F238E27FC236}">
                    <a16:creationId xmlns:a16="http://schemas.microsoft.com/office/drawing/2014/main" id="{1FFF051B-B861-4F6C-B62C-2358530B7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2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78" name="Line 24890">
                <a:extLst>
                  <a:ext uri="{FF2B5EF4-FFF2-40B4-BE49-F238E27FC236}">
                    <a16:creationId xmlns:a16="http://schemas.microsoft.com/office/drawing/2014/main" id="{673C41CA-2DBE-4FD1-8D83-C61D338F8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79" name="Line 24891">
                <a:extLst>
                  <a:ext uri="{FF2B5EF4-FFF2-40B4-BE49-F238E27FC236}">
                    <a16:creationId xmlns:a16="http://schemas.microsoft.com/office/drawing/2014/main" id="{0220D945-8B43-42AE-AD9C-03DF03520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6" y="31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80" name="Line 24892">
                <a:extLst>
                  <a:ext uri="{FF2B5EF4-FFF2-40B4-BE49-F238E27FC236}">
                    <a16:creationId xmlns:a16="http://schemas.microsoft.com/office/drawing/2014/main" id="{C45CE78E-8CDD-45A8-A2A9-21ED87C1B3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6" y="31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81" name="Line 24893">
                <a:extLst>
                  <a:ext uri="{FF2B5EF4-FFF2-40B4-BE49-F238E27FC236}">
                    <a16:creationId xmlns:a16="http://schemas.microsoft.com/office/drawing/2014/main" id="{EEC60D4A-5DEC-4528-8B1D-E8D6A76D5B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80" y="3137"/>
                <a:ext cx="36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82" name="Line 24894">
                <a:extLst>
                  <a:ext uri="{FF2B5EF4-FFF2-40B4-BE49-F238E27FC236}">
                    <a16:creationId xmlns:a16="http://schemas.microsoft.com/office/drawing/2014/main" id="{2AEEF890-E903-4183-B4DB-7275BA56A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3137"/>
                <a:ext cx="36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83" name="Line 24895">
                <a:extLst>
                  <a:ext uri="{FF2B5EF4-FFF2-40B4-BE49-F238E27FC236}">
                    <a16:creationId xmlns:a16="http://schemas.microsoft.com/office/drawing/2014/main" id="{159021BF-3D56-45FF-826D-A0F5BF874F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0" y="315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84" name="Line 24896">
                <a:extLst>
                  <a:ext uri="{FF2B5EF4-FFF2-40B4-BE49-F238E27FC236}">
                    <a16:creationId xmlns:a16="http://schemas.microsoft.com/office/drawing/2014/main" id="{0C110723-FFFC-48FD-97A7-55CBB6F20F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" y="315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85" name="Line 24897">
                <a:extLst>
                  <a:ext uri="{FF2B5EF4-FFF2-40B4-BE49-F238E27FC236}">
                    <a16:creationId xmlns:a16="http://schemas.microsoft.com/office/drawing/2014/main" id="{E572BEE5-CC4F-4D57-B574-7C8359A52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4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86" name="Line 24898">
                <a:extLst>
                  <a:ext uri="{FF2B5EF4-FFF2-40B4-BE49-F238E27FC236}">
                    <a16:creationId xmlns:a16="http://schemas.microsoft.com/office/drawing/2014/main" id="{7C309A35-7CD1-451A-AC6F-8D0C2E9A9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4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87" name="Line 24899">
                <a:extLst>
                  <a:ext uri="{FF2B5EF4-FFF2-40B4-BE49-F238E27FC236}">
                    <a16:creationId xmlns:a16="http://schemas.microsoft.com/office/drawing/2014/main" id="{EBF06FBF-4151-49B2-BB1C-A2C62E1D8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8" y="300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88" name="Line 24900">
                <a:extLst>
                  <a:ext uri="{FF2B5EF4-FFF2-40B4-BE49-F238E27FC236}">
                    <a16:creationId xmlns:a16="http://schemas.microsoft.com/office/drawing/2014/main" id="{889BA3D4-6615-4DE2-868F-79FE25363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8" y="300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89" name="Line 24901">
                <a:extLst>
                  <a:ext uri="{FF2B5EF4-FFF2-40B4-BE49-F238E27FC236}">
                    <a16:creationId xmlns:a16="http://schemas.microsoft.com/office/drawing/2014/main" id="{04D26EA5-181B-4DA4-AADA-E4659A14E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88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90" name="Line 24902">
                <a:extLst>
                  <a:ext uri="{FF2B5EF4-FFF2-40B4-BE49-F238E27FC236}">
                    <a16:creationId xmlns:a16="http://schemas.microsoft.com/office/drawing/2014/main" id="{A619CBD0-BE26-4463-BFC1-B5DB4B0F1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8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91" name="Line 24903">
                <a:extLst>
                  <a:ext uri="{FF2B5EF4-FFF2-40B4-BE49-F238E27FC236}">
                    <a16:creationId xmlns:a16="http://schemas.microsoft.com/office/drawing/2014/main" id="{14FD844B-083C-4437-A6DA-4890B5B5C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12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92" name="Line 24904">
                <a:extLst>
                  <a:ext uri="{FF2B5EF4-FFF2-40B4-BE49-F238E27FC236}">
                    <a16:creationId xmlns:a16="http://schemas.microsoft.com/office/drawing/2014/main" id="{39B10E2E-20BB-4C42-BCB0-34A49C70A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2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93" name="Line 24905">
                <a:extLst>
                  <a:ext uri="{FF2B5EF4-FFF2-40B4-BE49-F238E27FC236}">
                    <a16:creationId xmlns:a16="http://schemas.microsoft.com/office/drawing/2014/main" id="{DFA25028-09AA-4FB7-A4FD-1E8C451B7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36" y="28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94" name="Line 24906">
                <a:extLst>
                  <a:ext uri="{FF2B5EF4-FFF2-40B4-BE49-F238E27FC236}">
                    <a16:creationId xmlns:a16="http://schemas.microsoft.com/office/drawing/2014/main" id="{819C579C-312D-4CB0-845B-A912C0CEBE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28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95" name="Line 24907">
                <a:extLst>
                  <a:ext uri="{FF2B5EF4-FFF2-40B4-BE49-F238E27FC236}">
                    <a16:creationId xmlns:a16="http://schemas.microsoft.com/office/drawing/2014/main" id="{273D5DE4-E2F1-491B-B93E-A1895B438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6" y="27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96" name="Line 24908">
                <a:extLst>
                  <a:ext uri="{FF2B5EF4-FFF2-40B4-BE49-F238E27FC236}">
                    <a16:creationId xmlns:a16="http://schemas.microsoft.com/office/drawing/2014/main" id="{2F4E85F1-85B5-47F5-9AA0-6C3A1B9927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6" y="27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97" name="Line 24909">
                <a:extLst>
                  <a:ext uri="{FF2B5EF4-FFF2-40B4-BE49-F238E27FC236}">
                    <a16:creationId xmlns:a16="http://schemas.microsoft.com/office/drawing/2014/main" id="{33C39770-A0F8-4690-9306-0A535B675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90" y="263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98" name="Line 24910">
                <a:extLst>
                  <a:ext uri="{FF2B5EF4-FFF2-40B4-BE49-F238E27FC236}">
                    <a16:creationId xmlns:a16="http://schemas.microsoft.com/office/drawing/2014/main" id="{E39043FB-1D4A-4E5F-8A34-407DFD065C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0" y="263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99" name="Line 24911">
                <a:extLst>
                  <a:ext uri="{FF2B5EF4-FFF2-40B4-BE49-F238E27FC236}">
                    <a16:creationId xmlns:a16="http://schemas.microsoft.com/office/drawing/2014/main" id="{E09FEF0C-A626-413F-B0EB-BA9B92B43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14" y="245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00" name="Line 24912">
                <a:extLst>
                  <a:ext uri="{FF2B5EF4-FFF2-40B4-BE49-F238E27FC236}">
                    <a16:creationId xmlns:a16="http://schemas.microsoft.com/office/drawing/2014/main" id="{F7D6CB48-AA63-4471-A563-7767B8C22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4" y="245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01" name="Line 24913">
                <a:extLst>
                  <a:ext uri="{FF2B5EF4-FFF2-40B4-BE49-F238E27FC236}">
                    <a16:creationId xmlns:a16="http://schemas.microsoft.com/office/drawing/2014/main" id="{9863D04D-F8D5-47BD-916D-3EBD2E615D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8" y="22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02" name="Line 24914">
                <a:extLst>
                  <a:ext uri="{FF2B5EF4-FFF2-40B4-BE49-F238E27FC236}">
                    <a16:creationId xmlns:a16="http://schemas.microsoft.com/office/drawing/2014/main" id="{8A78C253-C23D-4FA0-ABEE-CA0D887AF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38" y="22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03" name="Line 24915">
                <a:extLst>
                  <a:ext uri="{FF2B5EF4-FFF2-40B4-BE49-F238E27FC236}">
                    <a16:creationId xmlns:a16="http://schemas.microsoft.com/office/drawing/2014/main" id="{6416C6BA-DB63-4253-ACEB-7E8E3337F5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8" y="218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04" name="Line 24916">
                <a:extLst>
                  <a:ext uri="{FF2B5EF4-FFF2-40B4-BE49-F238E27FC236}">
                    <a16:creationId xmlns:a16="http://schemas.microsoft.com/office/drawing/2014/main" id="{A6CB7DF3-AF23-4A18-8FF4-A6F1DF25D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8" y="218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05" name="Line 24917">
                <a:extLst>
                  <a:ext uri="{FF2B5EF4-FFF2-40B4-BE49-F238E27FC236}">
                    <a16:creationId xmlns:a16="http://schemas.microsoft.com/office/drawing/2014/main" id="{622F6E80-062B-4F29-BA5B-813409A41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92" y="207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06" name="Line 24918">
                <a:extLst>
                  <a:ext uri="{FF2B5EF4-FFF2-40B4-BE49-F238E27FC236}">
                    <a16:creationId xmlns:a16="http://schemas.microsoft.com/office/drawing/2014/main" id="{D92A915A-3DC2-4D1C-B81C-7D0BA1BE8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" y="207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07" name="Line 24919">
                <a:extLst>
                  <a:ext uri="{FF2B5EF4-FFF2-40B4-BE49-F238E27FC236}">
                    <a16:creationId xmlns:a16="http://schemas.microsoft.com/office/drawing/2014/main" id="{D493FD02-E5D3-4537-A53D-E8EE5BEFF7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16" y="209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08" name="Line 24920">
                <a:extLst>
                  <a:ext uri="{FF2B5EF4-FFF2-40B4-BE49-F238E27FC236}">
                    <a16:creationId xmlns:a16="http://schemas.microsoft.com/office/drawing/2014/main" id="{9E00DC35-EF8D-4BFF-892E-3667CB710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6" y="209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09" name="Line 24921">
                <a:extLst>
                  <a:ext uri="{FF2B5EF4-FFF2-40B4-BE49-F238E27FC236}">
                    <a16:creationId xmlns:a16="http://schemas.microsoft.com/office/drawing/2014/main" id="{0FCBCE4D-1B5C-4081-9FF6-C89F7CB2D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46" y="21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10" name="Line 24922">
                <a:extLst>
                  <a:ext uri="{FF2B5EF4-FFF2-40B4-BE49-F238E27FC236}">
                    <a16:creationId xmlns:a16="http://schemas.microsoft.com/office/drawing/2014/main" id="{0583DB7F-4E87-4A06-984C-33576449A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6" y="21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11" name="Line 24923">
                <a:extLst>
                  <a:ext uri="{FF2B5EF4-FFF2-40B4-BE49-F238E27FC236}">
                    <a16:creationId xmlns:a16="http://schemas.microsoft.com/office/drawing/2014/main" id="{58893926-9431-4BF7-9BFC-B3897AE58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0" y="2217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12" name="Line 24924">
                <a:extLst>
                  <a:ext uri="{FF2B5EF4-FFF2-40B4-BE49-F238E27FC236}">
                    <a16:creationId xmlns:a16="http://schemas.microsoft.com/office/drawing/2014/main" id="{E120CD9D-6F4D-4F40-B71C-00556F93FF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0" y="2217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13" name="Line 24925">
                <a:extLst>
                  <a:ext uri="{FF2B5EF4-FFF2-40B4-BE49-F238E27FC236}">
                    <a16:creationId xmlns:a16="http://schemas.microsoft.com/office/drawing/2014/main" id="{DCB8EAB3-50EC-469F-BD1A-F12FA8B45F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95" y="227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14" name="Line 24926">
                <a:extLst>
                  <a:ext uri="{FF2B5EF4-FFF2-40B4-BE49-F238E27FC236}">
                    <a16:creationId xmlns:a16="http://schemas.microsoft.com/office/drawing/2014/main" id="{9A18A301-A3C0-4D0A-9FC2-4767CB5CC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5" y="227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15" name="Line 24927">
                <a:extLst>
                  <a:ext uri="{FF2B5EF4-FFF2-40B4-BE49-F238E27FC236}">
                    <a16:creationId xmlns:a16="http://schemas.microsoft.com/office/drawing/2014/main" id="{F29E8E7F-5D9E-4937-A299-4697E70D6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5" y="24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16" name="Line 24928">
                <a:extLst>
                  <a:ext uri="{FF2B5EF4-FFF2-40B4-BE49-F238E27FC236}">
                    <a16:creationId xmlns:a16="http://schemas.microsoft.com/office/drawing/2014/main" id="{A524680B-B7A9-43B9-8BC3-E515B0C5F9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5" y="24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17" name="Line 24929">
                <a:extLst>
                  <a:ext uri="{FF2B5EF4-FFF2-40B4-BE49-F238E27FC236}">
                    <a16:creationId xmlns:a16="http://schemas.microsoft.com/office/drawing/2014/main" id="{87C7B2FC-81E5-46F6-A7DD-288D21668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9" y="259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18" name="Line 24930">
                <a:extLst>
                  <a:ext uri="{FF2B5EF4-FFF2-40B4-BE49-F238E27FC236}">
                    <a16:creationId xmlns:a16="http://schemas.microsoft.com/office/drawing/2014/main" id="{C1B10150-663B-4FEB-B7B8-C354792510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9" y="259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19" name="Line 24931">
                <a:extLst>
                  <a:ext uri="{FF2B5EF4-FFF2-40B4-BE49-F238E27FC236}">
                    <a16:creationId xmlns:a16="http://schemas.microsoft.com/office/drawing/2014/main" id="{0770A967-4497-4C5A-A5E2-F6FDD0AE0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79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20" name="Line 24932">
                <a:extLst>
                  <a:ext uri="{FF2B5EF4-FFF2-40B4-BE49-F238E27FC236}">
                    <a16:creationId xmlns:a16="http://schemas.microsoft.com/office/drawing/2014/main" id="{EEF40E10-B88D-4A0A-9825-C8AC67629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9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21" name="Line 24933">
                <a:extLst>
                  <a:ext uri="{FF2B5EF4-FFF2-40B4-BE49-F238E27FC236}">
                    <a16:creationId xmlns:a16="http://schemas.microsoft.com/office/drawing/2014/main" id="{7D4759C4-A9B4-4846-9671-5509EB218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03" y="2764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22" name="Line 24934">
                <a:extLst>
                  <a:ext uri="{FF2B5EF4-FFF2-40B4-BE49-F238E27FC236}">
                    <a16:creationId xmlns:a16="http://schemas.microsoft.com/office/drawing/2014/main" id="{9BD36C6A-646E-4319-8253-C7CC1AB33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03" y="2764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23" name="Line 24935">
                <a:extLst>
                  <a:ext uri="{FF2B5EF4-FFF2-40B4-BE49-F238E27FC236}">
                    <a16:creationId xmlns:a16="http://schemas.microsoft.com/office/drawing/2014/main" id="{2360B30F-D376-4108-8E81-FC9BB0ADA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27" y="296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24" name="Line 24936">
                <a:extLst>
                  <a:ext uri="{FF2B5EF4-FFF2-40B4-BE49-F238E27FC236}">
                    <a16:creationId xmlns:a16="http://schemas.microsoft.com/office/drawing/2014/main" id="{036A147B-49A3-4FFA-8F97-FB44EFAEA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7" y="296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25" name="Line 24937">
                <a:extLst>
                  <a:ext uri="{FF2B5EF4-FFF2-40B4-BE49-F238E27FC236}">
                    <a16:creationId xmlns:a16="http://schemas.microsoft.com/office/drawing/2014/main" id="{818D0844-FAE0-4FEF-9F82-8C5EF7823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26" name="Line 24938">
                <a:extLst>
                  <a:ext uri="{FF2B5EF4-FFF2-40B4-BE49-F238E27FC236}">
                    <a16:creationId xmlns:a16="http://schemas.microsoft.com/office/drawing/2014/main" id="{B42D11FE-D1BF-4007-B66A-4E7101A6F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7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27" name="Line 24939">
                <a:extLst>
                  <a:ext uri="{FF2B5EF4-FFF2-40B4-BE49-F238E27FC236}">
                    <a16:creationId xmlns:a16="http://schemas.microsoft.com/office/drawing/2014/main" id="{300E6A08-8838-4AFB-9E1E-230D23BA8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1" y="301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28" name="Line 24940">
                <a:extLst>
                  <a:ext uri="{FF2B5EF4-FFF2-40B4-BE49-F238E27FC236}">
                    <a16:creationId xmlns:a16="http://schemas.microsoft.com/office/drawing/2014/main" id="{2297D40D-7872-411E-BC35-D8D7B59A8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1" y="301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29" name="Line 24941">
                <a:extLst>
                  <a:ext uri="{FF2B5EF4-FFF2-40B4-BE49-F238E27FC236}">
                    <a16:creationId xmlns:a16="http://schemas.microsoft.com/office/drawing/2014/main" id="{8B10926E-DD20-4B0C-9584-8BB985D35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5" y="305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30" name="Line 24942">
                <a:extLst>
                  <a:ext uri="{FF2B5EF4-FFF2-40B4-BE49-F238E27FC236}">
                    <a16:creationId xmlns:a16="http://schemas.microsoft.com/office/drawing/2014/main" id="{53663599-5769-4ABD-98F6-3139C5017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5" y="305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31" name="Line 24943">
                <a:extLst>
                  <a:ext uri="{FF2B5EF4-FFF2-40B4-BE49-F238E27FC236}">
                    <a16:creationId xmlns:a16="http://schemas.microsoft.com/office/drawing/2014/main" id="{62F34919-0B37-46C0-BAC5-D8FECB6B1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35" y="3047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32" name="Line 24944">
                <a:extLst>
                  <a:ext uri="{FF2B5EF4-FFF2-40B4-BE49-F238E27FC236}">
                    <a16:creationId xmlns:a16="http://schemas.microsoft.com/office/drawing/2014/main" id="{2659E73E-7BC0-40BF-8BB8-1FF53D44B1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5" y="3047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33" name="Line 24945">
                <a:extLst>
                  <a:ext uri="{FF2B5EF4-FFF2-40B4-BE49-F238E27FC236}">
                    <a16:creationId xmlns:a16="http://schemas.microsoft.com/office/drawing/2014/main" id="{C933E144-FBDD-4237-BE30-E3498BA0D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9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34" name="Line 24946">
                <a:extLst>
                  <a:ext uri="{FF2B5EF4-FFF2-40B4-BE49-F238E27FC236}">
                    <a16:creationId xmlns:a16="http://schemas.microsoft.com/office/drawing/2014/main" id="{CD09C76D-8B0F-44F3-9B3F-AA90B35BC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9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35" name="Line 24947">
                <a:extLst>
                  <a:ext uri="{FF2B5EF4-FFF2-40B4-BE49-F238E27FC236}">
                    <a16:creationId xmlns:a16="http://schemas.microsoft.com/office/drawing/2014/main" id="{8E990BBF-557E-49B9-92E9-6AC07FDF62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9" y="299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36" name="Line 24948">
                <a:extLst>
                  <a:ext uri="{FF2B5EF4-FFF2-40B4-BE49-F238E27FC236}">
                    <a16:creationId xmlns:a16="http://schemas.microsoft.com/office/drawing/2014/main" id="{6E3A9E8E-27F4-4B23-89D5-E68977D75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9" y="299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37" name="Line 24949">
                <a:extLst>
                  <a:ext uri="{FF2B5EF4-FFF2-40B4-BE49-F238E27FC236}">
                    <a16:creationId xmlns:a16="http://schemas.microsoft.com/office/drawing/2014/main" id="{19C7C335-2370-441C-9058-23FFAD8D97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3" y="296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38" name="Line 24950">
                <a:extLst>
                  <a:ext uri="{FF2B5EF4-FFF2-40B4-BE49-F238E27FC236}">
                    <a16:creationId xmlns:a16="http://schemas.microsoft.com/office/drawing/2014/main" id="{B9E60748-B7B2-4DD2-8E84-55CCF09BA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3" y="296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39" name="Line 24951">
                <a:extLst>
                  <a:ext uri="{FF2B5EF4-FFF2-40B4-BE49-F238E27FC236}">
                    <a16:creationId xmlns:a16="http://schemas.microsoft.com/office/drawing/2014/main" id="{F9F57C6B-D8E0-45B3-B399-8DFB95244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37" y="294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40" name="Line 24952">
                <a:extLst>
                  <a:ext uri="{FF2B5EF4-FFF2-40B4-BE49-F238E27FC236}">
                    <a16:creationId xmlns:a16="http://schemas.microsoft.com/office/drawing/2014/main" id="{336BEF6F-106F-421F-8F44-E3478F583D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7" y="294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41" name="Line 24953">
                <a:extLst>
                  <a:ext uri="{FF2B5EF4-FFF2-40B4-BE49-F238E27FC236}">
                    <a16:creationId xmlns:a16="http://schemas.microsoft.com/office/drawing/2014/main" id="{8BD0C52C-0604-4B51-A92A-6B882577A6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7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42" name="Line 24954">
                <a:extLst>
                  <a:ext uri="{FF2B5EF4-FFF2-40B4-BE49-F238E27FC236}">
                    <a16:creationId xmlns:a16="http://schemas.microsoft.com/office/drawing/2014/main" id="{08BBB370-9C5D-4FCF-BCF9-AA797B2F3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7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43" name="Line 24955">
                <a:extLst>
                  <a:ext uri="{FF2B5EF4-FFF2-40B4-BE49-F238E27FC236}">
                    <a16:creationId xmlns:a16="http://schemas.microsoft.com/office/drawing/2014/main" id="{CFF956D4-2E04-4FC4-ABD7-B860B1F674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91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44" name="Line 24956">
                <a:extLst>
                  <a:ext uri="{FF2B5EF4-FFF2-40B4-BE49-F238E27FC236}">
                    <a16:creationId xmlns:a16="http://schemas.microsoft.com/office/drawing/2014/main" id="{39CF1743-AB51-45AC-A995-3E1FA122F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1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45" name="Line 24957">
                <a:extLst>
                  <a:ext uri="{FF2B5EF4-FFF2-40B4-BE49-F238E27FC236}">
                    <a16:creationId xmlns:a16="http://schemas.microsoft.com/office/drawing/2014/main" id="{B335895E-CE37-449A-A944-F2C1FCC66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15" y="302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46" name="Line 24958">
                <a:extLst>
                  <a:ext uri="{FF2B5EF4-FFF2-40B4-BE49-F238E27FC236}">
                    <a16:creationId xmlns:a16="http://schemas.microsoft.com/office/drawing/2014/main" id="{7CF03748-8D9E-4315-85A6-AE84D8CA4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5" y="302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47" name="Line 24959">
                <a:extLst>
                  <a:ext uri="{FF2B5EF4-FFF2-40B4-BE49-F238E27FC236}">
                    <a16:creationId xmlns:a16="http://schemas.microsoft.com/office/drawing/2014/main" id="{C5BAB70F-DEC6-4A78-B64B-4D247D611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5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48" name="Line 24960">
                <a:extLst>
                  <a:ext uri="{FF2B5EF4-FFF2-40B4-BE49-F238E27FC236}">
                    <a16:creationId xmlns:a16="http://schemas.microsoft.com/office/drawing/2014/main" id="{A876D1A9-A09F-448E-BE8B-C1D2CF6C99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5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49" name="Line 24961">
                <a:extLst>
                  <a:ext uri="{FF2B5EF4-FFF2-40B4-BE49-F238E27FC236}">
                    <a16:creationId xmlns:a16="http://schemas.microsoft.com/office/drawing/2014/main" id="{71FB1E4B-D615-4054-87B2-8CA47323A4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0" y="26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50" name="Line 24962">
                <a:extLst>
                  <a:ext uri="{FF2B5EF4-FFF2-40B4-BE49-F238E27FC236}">
                    <a16:creationId xmlns:a16="http://schemas.microsoft.com/office/drawing/2014/main" id="{BFF11B2A-B77F-4032-800B-4BBF5CE0B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26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51" name="Line 24963">
                <a:extLst>
                  <a:ext uri="{FF2B5EF4-FFF2-40B4-BE49-F238E27FC236}">
                    <a16:creationId xmlns:a16="http://schemas.microsoft.com/office/drawing/2014/main" id="{8B64D403-A6D8-4530-AA51-405BB1236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0" y="25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52" name="Line 24964">
                <a:extLst>
                  <a:ext uri="{FF2B5EF4-FFF2-40B4-BE49-F238E27FC236}">
                    <a16:creationId xmlns:a16="http://schemas.microsoft.com/office/drawing/2014/main" id="{CCFD16AD-0088-4069-A0AE-A7D0A79BF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0" y="25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53" name="Line 24965">
                <a:extLst>
                  <a:ext uri="{FF2B5EF4-FFF2-40B4-BE49-F238E27FC236}">
                    <a16:creationId xmlns:a16="http://schemas.microsoft.com/office/drawing/2014/main" id="{2D45CB22-0839-4C08-9262-148FBB927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4" y="262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54" name="Line 24966">
                <a:extLst>
                  <a:ext uri="{FF2B5EF4-FFF2-40B4-BE49-F238E27FC236}">
                    <a16:creationId xmlns:a16="http://schemas.microsoft.com/office/drawing/2014/main" id="{14DD5356-97DB-4852-9DF2-02B08EE2DC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4" y="262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55" name="Line 24967">
                <a:extLst>
                  <a:ext uri="{FF2B5EF4-FFF2-40B4-BE49-F238E27FC236}">
                    <a16:creationId xmlns:a16="http://schemas.microsoft.com/office/drawing/2014/main" id="{4703D72C-1C48-4A7B-BC32-009B15DD5F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" y="250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56" name="Line 24968">
                <a:extLst>
                  <a:ext uri="{FF2B5EF4-FFF2-40B4-BE49-F238E27FC236}">
                    <a16:creationId xmlns:a16="http://schemas.microsoft.com/office/drawing/2014/main" id="{DC75A5A9-5ED7-415C-A3EE-F4264DDD57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8" y="250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57" name="Line 24969">
                <a:extLst>
                  <a:ext uri="{FF2B5EF4-FFF2-40B4-BE49-F238E27FC236}">
                    <a16:creationId xmlns:a16="http://schemas.microsoft.com/office/drawing/2014/main" id="{AFC5295F-BE9F-44D6-B8E9-2998615B94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8" y="22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58" name="Line 24970">
                <a:extLst>
                  <a:ext uri="{FF2B5EF4-FFF2-40B4-BE49-F238E27FC236}">
                    <a16:creationId xmlns:a16="http://schemas.microsoft.com/office/drawing/2014/main" id="{85826982-C71D-46DA-A2F8-90ADE7784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8" y="22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59" name="Line 24971">
                <a:extLst>
                  <a:ext uri="{FF2B5EF4-FFF2-40B4-BE49-F238E27FC236}">
                    <a16:creationId xmlns:a16="http://schemas.microsoft.com/office/drawing/2014/main" id="{E510BFFF-76A5-48BA-AB4E-8AB466A2B2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2" y="24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60" name="Line 24972">
                <a:extLst>
                  <a:ext uri="{FF2B5EF4-FFF2-40B4-BE49-F238E27FC236}">
                    <a16:creationId xmlns:a16="http://schemas.microsoft.com/office/drawing/2014/main" id="{E2C190B0-62A4-4D84-BECC-5756ECA56B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4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61" name="Line 24973">
                <a:extLst>
                  <a:ext uri="{FF2B5EF4-FFF2-40B4-BE49-F238E27FC236}">
                    <a16:creationId xmlns:a16="http://schemas.microsoft.com/office/drawing/2014/main" id="{A8586276-666E-4171-B5DE-9D1074079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6" y="24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62" name="Line 24974">
                <a:extLst>
                  <a:ext uri="{FF2B5EF4-FFF2-40B4-BE49-F238E27FC236}">
                    <a16:creationId xmlns:a16="http://schemas.microsoft.com/office/drawing/2014/main" id="{2EE28458-B0FC-431D-A3B7-B1A1E6E49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6" y="24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63" name="Line 24975">
                <a:extLst>
                  <a:ext uri="{FF2B5EF4-FFF2-40B4-BE49-F238E27FC236}">
                    <a16:creationId xmlns:a16="http://schemas.microsoft.com/office/drawing/2014/main" id="{F84128CF-1B32-4C92-8B5B-3FEF69832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6" y="248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64" name="Line 24976">
                <a:extLst>
                  <a:ext uri="{FF2B5EF4-FFF2-40B4-BE49-F238E27FC236}">
                    <a16:creationId xmlns:a16="http://schemas.microsoft.com/office/drawing/2014/main" id="{89C8A25F-EEF9-4CF6-A1F2-520F21F199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248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65" name="Line 24977">
                <a:extLst>
                  <a:ext uri="{FF2B5EF4-FFF2-40B4-BE49-F238E27FC236}">
                    <a16:creationId xmlns:a16="http://schemas.microsoft.com/office/drawing/2014/main" id="{7BD6B925-D394-4A55-AD1E-47AEAF81B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0" y="26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66" name="Line 24978">
                <a:extLst>
                  <a:ext uri="{FF2B5EF4-FFF2-40B4-BE49-F238E27FC236}">
                    <a16:creationId xmlns:a16="http://schemas.microsoft.com/office/drawing/2014/main" id="{6CF8B732-2303-487C-906C-200216E23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0" y="26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67" name="Line 24979">
                <a:extLst>
                  <a:ext uri="{FF2B5EF4-FFF2-40B4-BE49-F238E27FC236}">
                    <a16:creationId xmlns:a16="http://schemas.microsoft.com/office/drawing/2014/main" id="{35D5C454-23C8-4C81-A617-32AEA33FE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0" y="290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68" name="Line 24980">
                <a:extLst>
                  <a:ext uri="{FF2B5EF4-FFF2-40B4-BE49-F238E27FC236}">
                    <a16:creationId xmlns:a16="http://schemas.microsoft.com/office/drawing/2014/main" id="{5C215747-D9EE-4F04-B0CF-8F416FEED2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0" y="290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69" name="Line 24981">
                <a:extLst>
                  <a:ext uri="{FF2B5EF4-FFF2-40B4-BE49-F238E27FC236}">
                    <a16:creationId xmlns:a16="http://schemas.microsoft.com/office/drawing/2014/main" id="{A8CB3287-EFBF-43D4-9281-1A4A60D1F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4" y="29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70" name="Line 24982">
                <a:extLst>
                  <a:ext uri="{FF2B5EF4-FFF2-40B4-BE49-F238E27FC236}">
                    <a16:creationId xmlns:a16="http://schemas.microsoft.com/office/drawing/2014/main" id="{8FC3E0F8-0B90-42DA-BB96-95E6DB5A1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4" y="29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71" name="Line 24983">
                <a:extLst>
                  <a:ext uri="{FF2B5EF4-FFF2-40B4-BE49-F238E27FC236}">
                    <a16:creationId xmlns:a16="http://schemas.microsoft.com/office/drawing/2014/main" id="{9CCBB3FE-3C87-450B-B3B3-1C5EFD9C6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8" y="3107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72" name="Line 24984">
                <a:extLst>
                  <a:ext uri="{FF2B5EF4-FFF2-40B4-BE49-F238E27FC236}">
                    <a16:creationId xmlns:a16="http://schemas.microsoft.com/office/drawing/2014/main" id="{2942401E-FBD3-40D3-A00A-C8AB563C3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8" y="3107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73" name="Line 24985">
                <a:extLst>
                  <a:ext uri="{FF2B5EF4-FFF2-40B4-BE49-F238E27FC236}">
                    <a16:creationId xmlns:a16="http://schemas.microsoft.com/office/drawing/2014/main" id="{CB7EB92F-C112-4E93-B20A-887581B35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8" y="309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74" name="Line 24986">
                <a:extLst>
                  <a:ext uri="{FF2B5EF4-FFF2-40B4-BE49-F238E27FC236}">
                    <a16:creationId xmlns:a16="http://schemas.microsoft.com/office/drawing/2014/main" id="{7092779C-F060-4C74-ADB4-B7642634C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8" y="309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75" name="Line 24987">
                <a:extLst>
                  <a:ext uri="{FF2B5EF4-FFF2-40B4-BE49-F238E27FC236}">
                    <a16:creationId xmlns:a16="http://schemas.microsoft.com/office/drawing/2014/main" id="{04012277-E468-4E7D-9538-A4B292FF9E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76" name="Line 24988">
                <a:extLst>
                  <a:ext uri="{FF2B5EF4-FFF2-40B4-BE49-F238E27FC236}">
                    <a16:creationId xmlns:a16="http://schemas.microsoft.com/office/drawing/2014/main" id="{8162D772-EF25-4937-BF01-B15E1314F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77" name="Line 24989">
                <a:extLst>
                  <a:ext uri="{FF2B5EF4-FFF2-40B4-BE49-F238E27FC236}">
                    <a16:creationId xmlns:a16="http://schemas.microsoft.com/office/drawing/2014/main" id="{70C315A9-737A-42DB-9C24-EE35BDDB0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78" name="Line 24990">
                <a:extLst>
                  <a:ext uri="{FF2B5EF4-FFF2-40B4-BE49-F238E27FC236}">
                    <a16:creationId xmlns:a16="http://schemas.microsoft.com/office/drawing/2014/main" id="{66A65F61-866B-421B-875F-8D40ED576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79" name="Line 24991">
                <a:extLst>
                  <a:ext uri="{FF2B5EF4-FFF2-40B4-BE49-F238E27FC236}">
                    <a16:creationId xmlns:a16="http://schemas.microsoft.com/office/drawing/2014/main" id="{6CCD3DD1-2E7C-4AF6-A4B4-D6CCC49C24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6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80" name="Line 24992">
                <a:extLst>
                  <a:ext uri="{FF2B5EF4-FFF2-40B4-BE49-F238E27FC236}">
                    <a16:creationId xmlns:a16="http://schemas.microsoft.com/office/drawing/2014/main" id="{F0BF20FF-D74B-40A6-8551-9C529E812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6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81" name="Line 24993">
                <a:extLst>
                  <a:ext uri="{FF2B5EF4-FFF2-40B4-BE49-F238E27FC236}">
                    <a16:creationId xmlns:a16="http://schemas.microsoft.com/office/drawing/2014/main" id="{73AB918E-C851-495E-BEE7-3EF38BC310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0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82" name="Line 24994">
                <a:extLst>
                  <a:ext uri="{FF2B5EF4-FFF2-40B4-BE49-F238E27FC236}">
                    <a16:creationId xmlns:a16="http://schemas.microsoft.com/office/drawing/2014/main" id="{EE2D287B-ADD0-4A6C-AC29-01BBCC176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0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83" name="Line 24995">
                <a:extLst>
                  <a:ext uri="{FF2B5EF4-FFF2-40B4-BE49-F238E27FC236}">
                    <a16:creationId xmlns:a16="http://schemas.microsoft.com/office/drawing/2014/main" id="{02676F02-C675-4781-8572-FB66B3FC2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0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84" name="Line 24996">
                <a:extLst>
                  <a:ext uri="{FF2B5EF4-FFF2-40B4-BE49-F238E27FC236}">
                    <a16:creationId xmlns:a16="http://schemas.microsoft.com/office/drawing/2014/main" id="{8B3A1746-1566-47DF-B8B0-0DB2F8A9D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85" name="Line 24997">
                <a:extLst>
                  <a:ext uri="{FF2B5EF4-FFF2-40B4-BE49-F238E27FC236}">
                    <a16:creationId xmlns:a16="http://schemas.microsoft.com/office/drawing/2014/main" id="{2BFB8150-0E7C-420F-9549-DD989D7E6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4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86" name="Line 24998">
                <a:extLst>
                  <a:ext uri="{FF2B5EF4-FFF2-40B4-BE49-F238E27FC236}">
                    <a16:creationId xmlns:a16="http://schemas.microsoft.com/office/drawing/2014/main" id="{1F06F7DA-3E31-49E4-B213-55D75F63B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4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87" name="Line 24999">
                <a:extLst>
                  <a:ext uri="{FF2B5EF4-FFF2-40B4-BE49-F238E27FC236}">
                    <a16:creationId xmlns:a16="http://schemas.microsoft.com/office/drawing/2014/main" id="{A323989F-BD80-4E47-9AC1-F26DE04EA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8" y="318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88" name="Line 25000">
                <a:extLst>
                  <a:ext uri="{FF2B5EF4-FFF2-40B4-BE49-F238E27FC236}">
                    <a16:creationId xmlns:a16="http://schemas.microsoft.com/office/drawing/2014/main" id="{EFB0BBE7-7F1C-4AE1-BD18-DA86A887BD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8" y="318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89" name="Line 25001">
                <a:extLst>
                  <a:ext uri="{FF2B5EF4-FFF2-40B4-BE49-F238E27FC236}">
                    <a16:creationId xmlns:a16="http://schemas.microsoft.com/office/drawing/2014/main" id="{3F98563F-EDA2-410A-8514-835945899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8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90" name="Line 25002">
                <a:extLst>
                  <a:ext uri="{FF2B5EF4-FFF2-40B4-BE49-F238E27FC236}">
                    <a16:creationId xmlns:a16="http://schemas.microsoft.com/office/drawing/2014/main" id="{4CA5148F-56A4-42D4-BCA0-F4AB6B928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8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91" name="Line 25003">
                <a:extLst>
                  <a:ext uri="{FF2B5EF4-FFF2-40B4-BE49-F238E27FC236}">
                    <a16:creationId xmlns:a16="http://schemas.microsoft.com/office/drawing/2014/main" id="{A4B1C436-F3FC-4143-991F-3A46320B0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92" name="Line 25004">
                <a:extLst>
                  <a:ext uri="{FF2B5EF4-FFF2-40B4-BE49-F238E27FC236}">
                    <a16:creationId xmlns:a16="http://schemas.microsoft.com/office/drawing/2014/main" id="{DD11D147-0F7F-41CE-B9C5-A5CC5AAB87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93" name="Line 25005">
                <a:extLst>
                  <a:ext uri="{FF2B5EF4-FFF2-40B4-BE49-F238E27FC236}">
                    <a16:creationId xmlns:a16="http://schemas.microsoft.com/office/drawing/2014/main" id="{6373E69A-BBDB-4921-AA7D-373A68C80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2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94" name="Line 25006">
                <a:extLst>
                  <a:ext uri="{FF2B5EF4-FFF2-40B4-BE49-F238E27FC236}">
                    <a16:creationId xmlns:a16="http://schemas.microsoft.com/office/drawing/2014/main" id="{3AB0BD54-00CE-4DD6-896A-0217A0806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2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95" name="Line 25007">
                <a:extLst>
                  <a:ext uri="{FF2B5EF4-FFF2-40B4-BE49-F238E27FC236}">
                    <a16:creationId xmlns:a16="http://schemas.microsoft.com/office/drawing/2014/main" id="{989F6ECE-279D-4238-82AC-AAA62D301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6" y="331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96" name="Line 25008">
                <a:extLst>
                  <a:ext uri="{FF2B5EF4-FFF2-40B4-BE49-F238E27FC236}">
                    <a16:creationId xmlns:a16="http://schemas.microsoft.com/office/drawing/2014/main" id="{59A83A67-DFBE-4734-B633-BCAE76A20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331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97" name="Line 25009">
                <a:extLst>
                  <a:ext uri="{FF2B5EF4-FFF2-40B4-BE49-F238E27FC236}">
                    <a16:creationId xmlns:a16="http://schemas.microsoft.com/office/drawing/2014/main" id="{705EF5FE-7B25-4E0C-963E-0FE77CD2D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0" y="322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98" name="Line 25010">
                <a:extLst>
                  <a:ext uri="{FF2B5EF4-FFF2-40B4-BE49-F238E27FC236}">
                    <a16:creationId xmlns:a16="http://schemas.microsoft.com/office/drawing/2014/main" id="{63012B14-78F3-4256-BE35-267C70BF9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" y="322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99" name="Line 25011">
                <a:extLst>
                  <a:ext uri="{FF2B5EF4-FFF2-40B4-BE49-F238E27FC236}">
                    <a16:creationId xmlns:a16="http://schemas.microsoft.com/office/drawing/2014/main" id="{2DD68CCB-64D8-492A-808A-3A6D6238D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0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00" name="Line 25012">
                <a:extLst>
                  <a:ext uri="{FF2B5EF4-FFF2-40B4-BE49-F238E27FC236}">
                    <a16:creationId xmlns:a16="http://schemas.microsoft.com/office/drawing/2014/main" id="{B48859DD-A301-4F78-A630-8B35AEDBB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0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01" name="Line 25013">
                <a:extLst>
                  <a:ext uri="{FF2B5EF4-FFF2-40B4-BE49-F238E27FC236}">
                    <a16:creationId xmlns:a16="http://schemas.microsoft.com/office/drawing/2014/main" id="{22372465-904E-491B-839C-8B311B768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4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02" name="Line 25014">
                <a:extLst>
                  <a:ext uri="{FF2B5EF4-FFF2-40B4-BE49-F238E27FC236}">
                    <a16:creationId xmlns:a16="http://schemas.microsoft.com/office/drawing/2014/main" id="{E1A9C3C5-567D-4C82-B383-ECDD34377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4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03" name="Line 25015">
                <a:extLst>
                  <a:ext uri="{FF2B5EF4-FFF2-40B4-BE49-F238E27FC236}">
                    <a16:creationId xmlns:a16="http://schemas.microsoft.com/office/drawing/2014/main" id="{9DD1E83C-23DE-4CB0-A257-C04557691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8" y="338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04" name="Line 25016">
                <a:extLst>
                  <a:ext uri="{FF2B5EF4-FFF2-40B4-BE49-F238E27FC236}">
                    <a16:creationId xmlns:a16="http://schemas.microsoft.com/office/drawing/2014/main" id="{41889CC9-71AD-4802-B94F-807E4D0FA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338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05" name="Line 25017">
                <a:extLst>
                  <a:ext uri="{FF2B5EF4-FFF2-40B4-BE49-F238E27FC236}">
                    <a16:creationId xmlns:a16="http://schemas.microsoft.com/office/drawing/2014/main" id="{7EB7FDB0-39DF-40C7-BEE0-8E730EC66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06" name="Line 25018">
                <a:extLst>
                  <a:ext uri="{FF2B5EF4-FFF2-40B4-BE49-F238E27FC236}">
                    <a16:creationId xmlns:a16="http://schemas.microsoft.com/office/drawing/2014/main" id="{F05AF45D-8AA3-4AD6-A7DA-1E016585A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07" name="Line 25019">
                <a:extLst>
                  <a:ext uri="{FF2B5EF4-FFF2-40B4-BE49-F238E27FC236}">
                    <a16:creationId xmlns:a16="http://schemas.microsoft.com/office/drawing/2014/main" id="{CC390BB2-A7DF-4AE8-A32B-B5F46A4C5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2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08" name="Line 25020">
                <a:extLst>
                  <a:ext uri="{FF2B5EF4-FFF2-40B4-BE49-F238E27FC236}">
                    <a16:creationId xmlns:a16="http://schemas.microsoft.com/office/drawing/2014/main" id="{5EBE22B3-EAC5-47FB-9D30-880D29029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2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09" name="Line 25021">
                <a:extLst>
                  <a:ext uri="{FF2B5EF4-FFF2-40B4-BE49-F238E27FC236}">
                    <a16:creationId xmlns:a16="http://schemas.microsoft.com/office/drawing/2014/main" id="{07247E0F-A1ED-479C-8AFC-EF42ADCF4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2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10" name="Line 25022">
                <a:extLst>
                  <a:ext uri="{FF2B5EF4-FFF2-40B4-BE49-F238E27FC236}">
                    <a16:creationId xmlns:a16="http://schemas.microsoft.com/office/drawing/2014/main" id="{239F7B58-6D90-4949-8F65-7FF322CD2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2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11" name="Line 25023">
                <a:extLst>
                  <a:ext uri="{FF2B5EF4-FFF2-40B4-BE49-F238E27FC236}">
                    <a16:creationId xmlns:a16="http://schemas.microsoft.com/office/drawing/2014/main" id="{5D823796-9016-4FD0-AD3F-6D1CDC277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6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12" name="Line 25024">
                <a:extLst>
                  <a:ext uri="{FF2B5EF4-FFF2-40B4-BE49-F238E27FC236}">
                    <a16:creationId xmlns:a16="http://schemas.microsoft.com/office/drawing/2014/main" id="{180A8DAE-D5F9-457E-BA28-486FE8EA5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6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13" name="Line 25025">
                <a:extLst>
                  <a:ext uri="{FF2B5EF4-FFF2-40B4-BE49-F238E27FC236}">
                    <a16:creationId xmlns:a16="http://schemas.microsoft.com/office/drawing/2014/main" id="{8D72B6F7-A8BE-4FD7-8E9F-A617805169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0" y="331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14" name="Line 25026">
                <a:extLst>
                  <a:ext uri="{FF2B5EF4-FFF2-40B4-BE49-F238E27FC236}">
                    <a16:creationId xmlns:a16="http://schemas.microsoft.com/office/drawing/2014/main" id="{8C21C42F-AAA2-468E-B219-A668B7848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31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15" name="Line 25027">
                <a:extLst>
                  <a:ext uri="{FF2B5EF4-FFF2-40B4-BE49-F238E27FC236}">
                    <a16:creationId xmlns:a16="http://schemas.microsoft.com/office/drawing/2014/main" id="{B25295C2-D9C8-4045-94C1-FE5656061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0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4541" name="Group 25229">
              <a:extLst>
                <a:ext uri="{FF2B5EF4-FFF2-40B4-BE49-F238E27FC236}">
                  <a16:creationId xmlns:a16="http://schemas.microsoft.com/office/drawing/2014/main" id="{6FB97AEA-9AE8-47D6-830A-991A689FD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0" y="1880"/>
              <a:ext cx="2661" cy="1546"/>
              <a:chOff x="1840" y="1880"/>
              <a:chExt cx="2661" cy="1546"/>
            </a:xfrm>
          </p:grpSpPr>
          <p:sp>
            <p:nvSpPr>
              <p:cNvPr id="25216" name="Line 25029">
                <a:extLst>
                  <a:ext uri="{FF2B5EF4-FFF2-40B4-BE49-F238E27FC236}">
                    <a16:creationId xmlns:a16="http://schemas.microsoft.com/office/drawing/2014/main" id="{5AA714BE-F07D-4367-8D47-423AD200C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0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17" name="Line 25030">
                <a:extLst>
                  <a:ext uri="{FF2B5EF4-FFF2-40B4-BE49-F238E27FC236}">
                    <a16:creationId xmlns:a16="http://schemas.microsoft.com/office/drawing/2014/main" id="{3D4EB23D-9F66-4DBD-9C60-F2B8E3216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4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18" name="Line 25031">
                <a:extLst>
                  <a:ext uri="{FF2B5EF4-FFF2-40B4-BE49-F238E27FC236}">
                    <a16:creationId xmlns:a16="http://schemas.microsoft.com/office/drawing/2014/main" id="{6A03BF38-43E0-4ACC-BF8B-6E92F8B21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19" name="Line 25032">
                <a:extLst>
                  <a:ext uri="{FF2B5EF4-FFF2-40B4-BE49-F238E27FC236}">
                    <a16:creationId xmlns:a16="http://schemas.microsoft.com/office/drawing/2014/main" id="{889D8A5D-5995-4704-B99F-808ECA586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4" y="337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20" name="Line 25033">
                <a:extLst>
                  <a:ext uri="{FF2B5EF4-FFF2-40B4-BE49-F238E27FC236}">
                    <a16:creationId xmlns:a16="http://schemas.microsoft.com/office/drawing/2014/main" id="{31FC9492-9135-4463-88C0-60666AD56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4" y="337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21" name="Line 25034">
                <a:extLst>
                  <a:ext uri="{FF2B5EF4-FFF2-40B4-BE49-F238E27FC236}">
                    <a16:creationId xmlns:a16="http://schemas.microsoft.com/office/drawing/2014/main" id="{96A05F94-67EB-412E-941F-1F0B94B7C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8" y="33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22" name="Line 25035">
                <a:extLst>
                  <a:ext uri="{FF2B5EF4-FFF2-40B4-BE49-F238E27FC236}">
                    <a16:creationId xmlns:a16="http://schemas.microsoft.com/office/drawing/2014/main" id="{2A32FBD1-70EB-4D27-AD43-030A15705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8" y="33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23" name="Line 25036">
                <a:extLst>
                  <a:ext uri="{FF2B5EF4-FFF2-40B4-BE49-F238E27FC236}">
                    <a16:creationId xmlns:a16="http://schemas.microsoft.com/office/drawing/2014/main" id="{7091D512-482E-43AF-A5A7-943B533AD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2" y="326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24" name="Line 25037">
                <a:extLst>
                  <a:ext uri="{FF2B5EF4-FFF2-40B4-BE49-F238E27FC236}">
                    <a16:creationId xmlns:a16="http://schemas.microsoft.com/office/drawing/2014/main" id="{A1D38C2D-882E-4128-BAEB-9D0926A81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2" y="326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25" name="Line 25038">
                <a:extLst>
                  <a:ext uri="{FF2B5EF4-FFF2-40B4-BE49-F238E27FC236}">
                    <a16:creationId xmlns:a16="http://schemas.microsoft.com/office/drawing/2014/main" id="{57B1ED56-1EDA-4758-8B16-E200AA2E2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2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26" name="Line 25039">
                <a:extLst>
                  <a:ext uri="{FF2B5EF4-FFF2-40B4-BE49-F238E27FC236}">
                    <a16:creationId xmlns:a16="http://schemas.microsoft.com/office/drawing/2014/main" id="{423DA657-0075-48BA-B3D7-C4973C689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2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27" name="Line 25040">
                <a:extLst>
                  <a:ext uri="{FF2B5EF4-FFF2-40B4-BE49-F238E27FC236}">
                    <a16:creationId xmlns:a16="http://schemas.microsoft.com/office/drawing/2014/main" id="{7F7CFAC0-7561-4852-85C2-477078DA8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6" y="324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28" name="Line 25041">
                <a:extLst>
                  <a:ext uri="{FF2B5EF4-FFF2-40B4-BE49-F238E27FC236}">
                    <a16:creationId xmlns:a16="http://schemas.microsoft.com/office/drawing/2014/main" id="{0A76D360-F8F3-4BF2-ACE9-688DE6AD2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6" y="324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29" name="Line 25042">
                <a:extLst>
                  <a:ext uri="{FF2B5EF4-FFF2-40B4-BE49-F238E27FC236}">
                    <a16:creationId xmlns:a16="http://schemas.microsoft.com/office/drawing/2014/main" id="{8AB068F0-C43A-4CFB-AD4F-7BA0F905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0" y="3131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30" name="Line 25043">
                <a:extLst>
                  <a:ext uri="{FF2B5EF4-FFF2-40B4-BE49-F238E27FC236}">
                    <a16:creationId xmlns:a16="http://schemas.microsoft.com/office/drawing/2014/main" id="{CF2B29B8-0769-4062-8860-B96B46E6B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0" y="3131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31" name="Line 25044">
                <a:extLst>
                  <a:ext uri="{FF2B5EF4-FFF2-40B4-BE49-F238E27FC236}">
                    <a16:creationId xmlns:a16="http://schemas.microsoft.com/office/drawing/2014/main" id="{2BD93AA9-424E-4FB6-898A-D86E21560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1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32" name="Line 25045">
                <a:extLst>
                  <a:ext uri="{FF2B5EF4-FFF2-40B4-BE49-F238E27FC236}">
                    <a16:creationId xmlns:a16="http://schemas.microsoft.com/office/drawing/2014/main" id="{C957D90F-90B2-4B27-9FF8-9B23F576C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1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33" name="Line 25046">
                <a:extLst>
                  <a:ext uri="{FF2B5EF4-FFF2-40B4-BE49-F238E27FC236}">
                    <a16:creationId xmlns:a16="http://schemas.microsoft.com/office/drawing/2014/main" id="{761862EF-89C3-4AA3-B7A3-059EB5306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5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34" name="Line 25047">
                <a:extLst>
                  <a:ext uri="{FF2B5EF4-FFF2-40B4-BE49-F238E27FC236}">
                    <a16:creationId xmlns:a16="http://schemas.microsoft.com/office/drawing/2014/main" id="{04356874-6283-45D6-A965-645C85373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35" name="Line 25048">
                <a:extLst>
                  <a:ext uri="{FF2B5EF4-FFF2-40B4-BE49-F238E27FC236}">
                    <a16:creationId xmlns:a16="http://schemas.microsoft.com/office/drawing/2014/main" id="{8366BC08-4D96-4AC8-A485-D73856475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36" name="Line 25049">
                <a:extLst>
                  <a:ext uri="{FF2B5EF4-FFF2-40B4-BE49-F238E27FC236}">
                    <a16:creationId xmlns:a16="http://schemas.microsoft.com/office/drawing/2014/main" id="{473C2B31-411D-4328-8F3F-A1A5CEF76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37" name="Line 25050">
                <a:extLst>
                  <a:ext uri="{FF2B5EF4-FFF2-40B4-BE49-F238E27FC236}">
                    <a16:creationId xmlns:a16="http://schemas.microsoft.com/office/drawing/2014/main" id="{FC71827F-A798-49A6-BA4B-225FD88527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9" y="314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38" name="Line 25051">
                <a:extLst>
                  <a:ext uri="{FF2B5EF4-FFF2-40B4-BE49-F238E27FC236}">
                    <a16:creationId xmlns:a16="http://schemas.microsoft.com/office/drawing/2014/main" id="{2A9B18DF-CF7C-4B10-BBAA-9510AF053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" y="314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39" name="Line 25052">
                <a:extLst>
                  <a:ext uri="{FF2B5EF4-FFF2-40B4-BE49-F238E27FC236}">
                    <a16:creationId xmlns:a16="http://schemas.microsoft.com/office/drawing/2014/main" id="{EB7C5AC8-5AB0-4C7A-A1E6-ED0A057FC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3" y="3113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40" name="Line 25053">
                <a:extLst>
                  <a:ext uri="{FF2B5EF4-FFF2-40B4-BE49-F238E27FC236}">
                    <a16:creationId xmlns:a16="http://schemas.microsoft.com/office/drawing/2014/main" id="{3F6BFA3D-D5E6-4DCF-BD41-7976E18CD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3" y="3113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41" name="Line 25054">
                <a:extLst>
                  <a:ext uri="{FF2B5EF4-FFF2-40B4-BE49-F238E27FC236}">
                    <a16:creationId xmlns:a16="http://schemas.microsoft.com/office/drawing/2014/main" id="{72AE9CDC-CB63-4836-AF37-D6935E7DE8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3" y="31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42" name="Line 25055">
                <a:extLst>
                  <a:ext uri="{FF2B5EF4-FFF2-40B4-BE49-F238E27FC236}">
                    <a16:creationId xmlns:a16="http://schemas.microsoft.com/office/drawing/2014/main" id="{549D0B4F-9AE9-4AEC-A07C-45C2B2D0CD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31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43" name="Line 25056">
                <a:extLst>
                  <a:ext uri="{FF2B5EF4-FFF2-40B4-BE49-F238E27FC236}">
                    <a16:creationId xmlns:a16="http://schemas.microsoft.com/office/drawing/2014/main" id="{D333BB57-C0DF-41D2-A316-FCE3D0873D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7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44" name="Line 25057">
                <a:extLst>
                  <a:ext uri="{FF2B5EF4-FFF2-40B4-BE49-F238E27FC236}">
                    <a16:creationId xmlns:a16="http://schemas.microsoft.com/office/drawing/2014/main" id="{7D14B5FF-42A9-44C9-942E-003BB2A9C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7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45" name="Line 25058">
                <a:extLst>
                  <a:ext uri="{FF2B5EF4-FFF2-40B4-BE49-F238E27FC236}">
                    <a16:creationId xmlns:a16="http://schemas.microsoft.com/office/drawing/2014/main" id="{D228E18E-1B7C-4C03-A918-B7D440EE6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1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46" name="Line 25059">
                <a:extLst>
                  <a:ext uri="{FF2B5EF4-FFF2-40B4-BE49-F238E27FC236}">
                    <a16:creationId xmlns:a16="http://schemas.microsoft.com/office/drawing/2014/main" id="{4B5E1663-25DA-49A0-934A-C4C5BFBAA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47" name="Line 25060">
                <a:extLst>
                  <a:ext uri="{FF2B5EF4-FFF2-40B4-BE49-F238E27FC236}">
                    <a16:creationId xmlns:a16="http://schemas.microsoft.com/office/drawing/2014/main" id="{F8BE0844-0930-4500-A261-2772F5FDD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1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48" name="Line 25061">
                <a:extLst>
                  <a:ext uri="{FF2B5EF4-FFF2-40B4-BE49-F238E27FC236}">
                    <a16:creationId xmlns:a16="http://schemas.microsoft.com/office/drawing/2014/main" id="{78720E48-CA49-44DE-92FC-724680AD60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1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49" name="Line 25062">
                <a:extLst>
                  <a:ext uri="{FF2B5EF4-FFF2-40B4-BE49-F238E27FC236}">
                    <a16:creationId xmlns:a16="http://schemas.microsoft.com/office/drawing/2014/main" id="{6664246C-A606-47F3-B24D-1033253C1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5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50" name="Line 25063">
                <a:extLst>
                  <a:ext uri="{FF2B5EF4-FFF2-40B4-BE49-F238E27FC236}">
                    <a16:creationId xmlns:a16="http://schemas.microsoft.com/office/drawing/2014/main" id="{B4D9B036-F467-46AC-BAE5-E251ECA19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5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51" name="Line 25064">
                <a:extLst>
                  <a:ext uri="{FF2B5EF4-FFF2-40B4-BE49-F238E27FC236}">
                    <a16:creationId xmlns:a16="http://schemas.microsoft.com/office/drawing/2014/main" id="{27AFD2F5-99A9-4FE5-9AFD-5E50F4210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5" y="297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52" name="Line 25065">
                <a:extLst>
                  <a:ext uri="{FF2B5EF4-FFF2-40B4-BE49-F238E27FC236}">
                    <a16:creationId xmlns:a16="http://schemas.microsoft.com/office/drawing/2014/main" id="{209230BC-491B-4084-97A0-E3E2D457AC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5" y="297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53" name="Line 25066">
                <a:extLst>
                  <a:ext uri="{FF2B5EF4-FFF2-40B4-BE49-F238E27FC236}">
                    <a16:creationId xmlns:a16="http://schemas.microsoft.com/office/drawing/2014/main" id="{5320C392-9354-43F2-94E8-C14F899F7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9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54" name="Line 25067">
                <a:extLst>
                  <a:ext uri="{FF2B5EF4-FFF2-40B4-BE49-F238E27FC236}">
                    <a16:creationId xmlns:a16="http://schemas.microsoft.com/office/drawing/2014/main" id="{CF8DAD71-9EF1-4122-9E21-7AD8E1BCE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55" name="Line 25068">
                <a:extLst>
                  <a:ext uri="{FF2B5EF4-FFF2-40B4-BE49-F238E27FC236}">
                    <a16:creationId xmlns:a16="http://schemas.microsoft.com/office/drawing/2014/main" id="{0D7BCC04-C351-4BE1-8D92-3A9579EE5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3" y="296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56" name="Line 25069">
                <a:extLst>
                  <a:ext uri="{FF2B5EF4-FFF2-40B4-BE49-F238E27FC236}">
                    <a16:creationId xmlns:a16="http://schemas.microsoft.com/office/drawing/2014/main" id="{8BF01AA5-EF5F-4A4F-8B69-13F04F0E29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3" y="296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57" name="Line 25070">
                <a:extLst>
                  <a:ext uri="{FF2B5EF4-FFF2-40B4-BE49-F238E27FC236}">
                    <a16:creationId xmlns:a16="http://schemas.microsoft.com/office/drawing/2014/main" id="{1A9AB150-890D-4D02-B4FF-9D2197209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3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58" name="Line 25071">
                <a:extLst>
                  <a:ext uri="{FF2B5EF4-FFF2-40B4-BE49-F238E27FC236}">
                    <a16:creationId xmlns:a16="http://schemas.microsoft.com/office/drawing/2014/main" id="{CB6BC3E8-0591-47DE-BAA0-1BFDBB641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3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59" name="Line 25072">
                <a:extLst>
                  <a:ext uri="{FF2B5EF4-FFF2-40B4-BE49-F238E27FC236}">
                    <a16:creationId xmlns:a16="http://schemas.microsoft.com/office/drawing/2014/main" id="{EBEE53E7-0ECA-4298-A0CA-007E7E7D6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7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60" name="Line 25073">
                <a:extLst>
                  <a:ext uri="{FF2B5EF4-FFF2-40B4-BE49-F238E27FC236}">
                    <a16:creationId xmlns:a16="http://schemas.microsoft.com/office/drawing/2014/main" id="{A1DBA42C-F19F-4F47-9868-70770B52C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7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61" name="Line 25074">
                <a:extLst>
                  <a:ext uri="{FF2B5EF4-FFF2-40B4-BE49-F238E27FC236}">
                    <a16:creationId xmlns:a16="http://schemas.microsoft.com/office/drawing/2014/main" id="{897FC773-9E3C-4C65-9ECA-70411CC5B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" y="285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62" name="Line 25075">
                <a:extLst>
                  <a:ext uri="{FF2B5EF4-FFF2-40B4-BE49-F238E27FC236}">
                    <a16:creationId xmlns:a16="http://schemas.microsoft.com/office/drawing/2014/main" id="{2A45B3D7-A00B-43DE-8B2F-094A3B828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7" y="285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63" name="Line 25076">
                <a:extLst>
                  <a:ext uri="{FF2B5EF4-FFF2-40B4-BE49-F238E27FC236}">
                    <a16:creationId xmlns:a16="http://schemas.microsoft.com/office/drawing/2014/main" id="{59275FCC-5281-4AEA-A57D-061F8A8A80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1" y="278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64" name="Line 25077">
                <a:extLst>
                  <a:ext uri="{FF2B5EF4-FFF2-40B4-BE49-F238E27FC236}">
                    <a16:creationId xmlns:a16="http://schemas.microsoft.com/office/drawing/2014/main" id="{957AE62A-A8F9-4DA9-8F8D-3892C45C5F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278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65" name="Line 25078">
                <a:extLst>
                  <a:ext uri="{FF2B5EF4-FFF2-40B4-BE49-F238E27FC236}">
                    <a16:creationId xmlns:a16="http://schemas.microsoft.com/office/drawing/2014/main" id="{0DA48BE8-932C-4F41-BBA3-3213D91899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5" y="262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66" name="Line 25079">
                <a:extLst>
                  <a:ext uri="{FF2B5EF4-FFF2-40B4-BE49-F238E27FC236}">
                    <a16:creationId xmlns:a16="http://schemas.microsoft.com/office/drawing/2014/main" id="{FD978FB6-EE47-4D92-BED3-73031D627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" y="262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67" name="Line 25080">
                <a:extLst>
                  <a:ext uri="{FF2B5EF4-FFF2-40B4-BE49-F238E27FC236}">
                    <a16:creationId xmlns:a16="http://schemas.microsoft.com/office/drawing/2014/main" id="{DB2429C0-796B-4A99-AB49-BD5AFBA65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5" y="240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68" name="Line 25081">
                <a:extLst>
                  <a:ext uri="{FF2B5EF4-FFF2-40B4-BE49-F238E27FC236}">
                    <a16:creationId xmlns:a16="http://schemas.microsoft.com/office/drawing/2014/main" id="{F6348BB8-4C8E-4A21-BD7F-DBE24D6BC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240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69" name="Line 25082">
                <a:extLst>
                  <a:ext uri="{FF2B5EF4-FFF2-40B4-BE49-F238E27FC236}">
                    <a16:creationId xmlns:a16="http://schemas.microsoft.com/office/drawing/2014/main" id="{C57992AF-BDDE-4E47-97A8-EE3A1FA13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9" y="20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70" name="Line 25083">
                <a:extLst>
                  <a:ext uri="{FF2B5EF4-FFF2-40B4-BE49-F238E27FC236}">
                    <a16:creationId xmlns:a16="http://schemas.microsoft.com/office/drawing/2014/main" id="{3A635F73-6415-4DD3-AC5F-753D9F148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9" y="20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71" name="Line 25084">
                <a:extLst>
                  <a:ext uri="{FF2B5EF4-FFF2-40B4-BE49-F238E27FC236}">
                    <a16:creationId xmlns:a16="http://schemas.microsoft.com/office/drawing/2014/main" id="{532909F3-5739-4C1C-AD5D-C9ACF47FD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3" y="188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72" name="Line 25085">
                <a:extLst>
                  <a:ext uri="{FF2B5EF4-FFF2-40B4-BE49-F238E27FC236}">
                    <a16:creationId xmlns:a16="http://schemas.microsoft.com/office/drawing/2014/main" id="{5991AF67-1EBE-46CA-B820-998985838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3" y="188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73" name="Line 25086">
                <a:extLst>
                  <a:ext uri="{FF2B5EF4-FFF2-40B4-BE49-F238E27FC236}">
                    <a16:creationId xmlns:a16="http://schemas.microsoft.com/office/drawing/2014/main" id="{67C0EAFC-824A-453D-830E-426B27F6F2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" y="22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74" name="Line 25087">
                <a:extLst>
                  <a:ext uri="{FF2B5EF4-FFF2-40B4-BE49-F238E27FC236}">
                    <a16:creationId xmlns:a16="http://schemas.microsoft.com/office/drawing/2014/main" id="{FB2813E5-7E55-4EF9-A164-B318B53FC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22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75" name="Line 25088">
                <a:extLst>
                  <a:ext uri="{FF2B5EF4-FFF2-40B4-BE49-F238E27FC236}">
                    <a16:creationId xmlns:a16="http://schemas.microsoft.com/office/drawing/2014/main" id="{2111E7F1-39FE-4054-93FF-D7B9363AA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7" y="24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76" name="Line 25089">
                <a:extLst>
                  <a:ext uri="{FF2B5EF4-FFF2-40B4-BE49-F238E27FC236}">
                    <a16:creationId xmlns:a16="http://schemas.microsoft.com/office/drawing/2014/main" id="{B9EF52A4-DCCF-44B8-B531-34F926F510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7" y="24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77" name="Line 25090">
                <a:extLst>
                  <a:ext uri="{FF2B5EF4-FFF2-40B4-BE49-F238E27FC236}">
                    <a16:creationId xmlns:a16="http://schemas.microsoft.com/office/drawing/2014/main" id="{C9847D95-2463-44DB-AADB-84910E8847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7" y="26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78" name="Line 25091">
                <a:extLst>
                  <a:ext uri="{FF2B5EF4-FFF2-40B4-BE49-F238E27FC236}">
                    <a16:creationId xmlns:a16="http://schemas.microsoft.com/office/drawing/2014/main" id="{2C3F574B-00A1-4091-BE6F-7ADB111259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" y="26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79" name="Line 25092">
                <a:extLst>
                  <a:ext uri="{FF2B5EF4-FFF2-40B4-BE49-F238E27FC236}">
                    <a16:creationId xmlns:a16="http://schemas.microsoft.com/office/drawing/2014/main" id="{CF6634DB-41B6-45EB-B1CF-898B3935B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1" y="27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80" name="Line 25093">
                <a:extLst>
                  <a:ext uri="{FF2B5EF4-FFF2-40B4-BE49-F238E27FC236}">
                    <a16:creationId xmlns:a16="http://schemas.microsoft.com/office/drawing/2014/main" id="{7154ED03-3C60-4CF7-A2E4-98B0202CE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1" y="27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81" name="Line 25094">
                <a:extLst>
                  <a:ext uri="{FF2B5EF4-FFF2-40B4-BE49-F238E27FC236}">
                    <a16:creationId xmlns:a16="http://schemas.microsoft.com/office/drawing/2014/main" id="{38AB23AE-4070-4F88-BE58-64418FE90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5" y="290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82" name="Line 25095">
                <a:extLst>
                  <a:ext uri="{FF2B5EF4-FFF2-40B4-BE49-F238E27FC236}">
                    <a16:creationId xmlns:a16="http://schemas.microsoft.com/office/drawing/2014/main" id="{C2B7DF1F-876E-4845-909C-B6D412E24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" y="290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83" name="Line 25096">
                <a:extLst>
                  <a:ext uri="{FF2B5EF4-FFF2-40B4-BE49-F238E27FC236}">
                    <a16:creationId xmlns:a16="http://schemas.microsoft.com/office/drawing/2014/main" id="{337136A8-63BC-4620-B0AC-99B4594B4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5" y="307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84" name="Line 25097">
                <a:extLst>
                  <a:ext uri="{FF2B5EF4-FFF2-40B4-BE49-F238E27FC236}">
                    <a16:creationId xmlns:a16="http://schemas.microsoft.com/office/drawing/2014/main" id="{5C47FF5E-F2C6-4F4E-947C-EF1615975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07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85" name="Line 25098">
                <a:extLst>
                  <a:ext uri="{FF2B5EF4-FFF2-40B4-BE49-F238E27FC236}">
                    <a16:creationId xmlns:a16="http://schemas.microsoft.com/office/drawing/2014/main" id="{F3D03720-8A29-4E4B-9F46-2B9EFBBD2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9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86" name="Line 25099">
                <a:extLst>
                  <a:ext uri="{FF2B5EF4-FFF2-40B4-BE49-F238E27FC236}">
                    <a16:creationId xmlns:a16="http://schemas.microsoft.com/office/drawing/2014/main" id="{4F917E1C-0299-4266-80D6-E4EDE13A3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9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87" name="Line 25100">
                <a:extLst>
                  <a:ext uri="{FF2B5EF4-FFF2-40B4-BE49-F238E27FC236}">
                    <a16:creationId xmlns:a16="http://schemas.microsoft.com/office/drawing/2014/main" id="{1A74ADAD-D1ED-428A-8B9A-DB70B9160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9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88" name="Line 25101">
                <a:extLst>
                  <a:ext uri="{FF2B5EF4-FFF2-40B4-BE49-F238E27FC236}">
                    <a16:creationId xmlns:a16="http://schemas.microsoft.com/office/drawing/2014/main" id="{FA05B674-B021-4103-A49C-985D70895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89" name="Line 25102">
                <a:extLst>
                  <a:ext uri="{FF2B5EF4-FFF2-40B4-BE49-F238E27FC236}">
                    <a16:creationId xmlns:a16="http://schemas.microsoft.com/office/drawing/2014/main" id="{F546E13F-593F-4DF8-AFCA-E50166B448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3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90" name="Line 25103">
                <a:extLst>
                  <a:ext uri="{FF2B5EF4-FFF2-40B4-BE49-F238E27FC236}">
                    <a16:creationId xmlns:a16="http://schemas.microsoft.com/office/drawing/2014/main" id="{1D849CEF-9762-4A92-A07C-2A247AFFF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91" name="Line 25104">
                <a:extLst>
                  <a:ext uri="{FF2B5EF4-FFF2-40B4-BE49-F238E27FC236}">
                    <a16:creationId xmlns:a16="http://schemas.microsoft.com/office/drawing/2014/main" id="{1ABEC0C8-4565-4A3D-8BA6-9963A618F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7" y="327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92" name="Line 25105">
                <a:extLst>
                  <a:ext uri="{FF2B5EF4-FFF2-40B4-BE49-F238E27FC236}">
                    <a16:creationId xmlns:a16="http://schemas.microsoft.com/office/drawing/2014/main" id="{32B314FF-70A1-43F7-943A-55483AC8A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7" y="327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93" name="Line 25106">
                <a:extLst>
                  <a:ext uri="{FF2B5EF4-FFF2-40B4-BE49-F238E27FC236}">
                    <a16:creationId xmlns:a16="http://schemas.microsoft.com/office/drawing/2014/main" id="{70DFDF1B-15B7-489A-B1C1-0A53AD44F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7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94" name="Line 25107">
                <a:extLst>
                  <a:ext uri="{FF2B5EF4-FFF2-40B4-BE49-F238E27FC236}">
                    <a16:creationId xmlns:a16="http://schemas.microsoft.com/office/drawing/2014/main" id="{3CAC6D20-F094-4790-ADE8-B409CE45BB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7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95" name="Line 25108">
                <a:extLst>
                  <a:ext uri="{FF2B5EF4-FFF2-40B4-BE49-F238E27FC236}">
                    <a16:creationId xmlns:a16="http://schemas.microsoft.com/office/drawing/2014/main" id="{F51F5621-0A15-4F51-B4B0-CDA392EDD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1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96" name="Line 25109">
                <a:extLst>
                  <a:ext uri="{FF2B5EF4-FFF2-40B4-BE49-F238E27FC236}">
                    <a16:creationId xmlns:a16="http://schemas.microsoft.com/office/drawing/2014/main" id="{5F66A5D6-8059-4ADD-AC47-8A7F3546B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1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97" name="Line 25110">
                <a:extLst>
                  <a:ext uri="{FF2B5EF4-FFF2-40B4-BE49-F238E27FC236}">
                    <a16:creationId xmlns:a16="http://schemas.microsoft.com/office/drawing/2014/main" id="{2634E12D-E1F1-40B3-918A-0A38A0A9A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5" y="3240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98" name="Line 25111">
                <a:extLst>
                  <a:ext uri="{FF2B5EF4-FFF2-40B4-BE49-F238E27FC236}">
                    <a16:creationId xmlns:a16="http://schemas.microsoft.com/office/drawing/2014/main" id="{976F293C-25B3-47E8-84AD-6B8331432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3240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99" name="Line 25112">
                <a:extLst>
                  <a:ext uri="{FF2B5EF4-FFF2-40B4-BE49-F238E27FC236}">
                    <a16:creationId xmlns:a16="http://schemas.microsoft.com/office/drawing/2014/main" id="{E6E7C534-70F3-4126-AC31-E4E7C3D11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5" y="339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00" name="Line 25113">
                <a:extLst>
                  <a:ext uri="{FF2B5EF4-FFF2-40B4-BE49-F238E27FC236}">
                    <a16:creationId xmlns:a16="http://schemas.microsoft.com/office/drawing/2014/main" id="{A799302A-FE78-4B0F-89AE-C02246693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" y="339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01" name="Line 25114">
                <a:extLst>
                  <a:ext uri="{FF2B5EF4-FFF2-40B4-BE49-F238E27FC236}">
                    <a16:creationId xmlns:a16="http://schemas.microsoft.com/office/drawing/2014/main" id="{436A512E-8EF7-4CA7-9A68-F1E48EA2A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9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02" name="Line 25115">
                <a:extLst>
                  <a:ext uri="{FF2B5EF4-FFF2-40B4-BE49-F238E27FC236}">
                    <a16:creationId xmlns:a16="http://schemas.microsoft.com/office/drawing/2014/main" id="{3B75D83B-35EE-4597-814B-A3850F60E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03" name="Line 25116">
                <a:extLst>
                  <a:ext uri="{FF2B5EF4-FFF2-40B4-BE49-F238E27FC236}">
                    <a16:creationId xmlns:a16="http://schemas.microsoft.com/office/drawing/2014/main" id="{5DB19ED2-2355-44CC-8DF2-F56520E06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9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04" name="Line 25117">
                <a:extLst>
                  <a:ext uri="{FF2B5EF4-FFF2-40B4-BE49-F238E27FC236}">
                    <a16:creationId xmlns:a16="http://schemas.microsoft.com/office/drawing/2014/main" id="{4772A253-C33A-4942-8203-9E38193C9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05" name="Line 25118">
                <a:extLst>
                  <a:ext uri="{FF2B5EF4-FFF2-40B4-BE49-F238E27FC236}">
                    <a16:creationId xmlns:a16="http://schemas.microsoft.com/office/drawing/2014/main" id="{5C45AF58-A745-4396-B474-E10099F71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3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06" name="Line 25119">
                <a:extLst>
                  <a:ext uri="{FF2B5EF4-FFF2-40B4-BE49-F238E27FC236}">
                    <a16:creationId xmlns:a16="http://schemas.microsoft.com/office/drawing/2014/main" id="{79AA2E6F-AC9A-4E83-96D7-5FDD5B7B7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3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07" name="Line 25120">
                <a:extLst>
                  <a:ext uri="{FF2B5EF4-FFF2-40B4-BE49-F238E27FC236}">
                    <a16:creationId xmlns:a16="http://schemas.microsoft.com/office/drawing/2014/main" id="{4175618C-C270-4CE4-AE71-549219A2B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7" y="33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08" name="Line 25121">
                <a:extLst>
                  <a:ext uri="{FF2B5EF4-FFF2-40B4-BE49-F238E27FC236}">
                    <a16:creationId xmlns:a16="http://schemas.microsoft.com/office/drawing/2014/main" id="{59C86AD0-24A5-484A-A66C-357FC43084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33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09" name="Line 25122">
                <a:extLst>
                  <a:ext uri="{FF2B5EF4-FFF2-40B4-BE49-F238E27FC236}">
                    <a16:creationId xmlns:a16="http://schemas.microsoft.com/office/drawing/2014/main" id="{3F307694-D8C1-4C59-AE60-026977569C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7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10" name="Line 25123">
                <a:extLst>
                  <a:ext uri="{FF2B5EF4-FFF2-40B4-BE49-F238E27FC236}">
                    <a16:creationId xmlns:a16="http://schemas.microsoft.com/office/drawing/2014/main" id="{C3C8A5C0-89AC-4A94-82CD-E8379EB8A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7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11" name="Line 25124">
                <a:extLst>
                  <a:ext uri="{FF2B5EF4-FFF2-40B4-BE49-F238E27FC236}">
                    <a16:creationId xmlns:a16="http://schemas.microsoft.com/office/drawing/2014/main" id="{3B00DF95-CED8-4EAB-952F-6363E0D68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1" y="302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12" name="Line 25125">
                <a:extLst>
                  <a:ext uri="{FF2B5EF4-FFF2-40B4-BE49-F238E27FC236}">
                    <a16:creationId xmlns:a16="http://schemas.microsoft.com/office/drawing/2014/main" id="{E3DC40D5-11A7-4D02-ACE4-9BB9E7465D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1" y="302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13" name="Line 25126">
                <a:extLst>
                  <a:ext uri="{FF2B5EF4-FFF2-40B4-BE49-F238E27FC236}">
                    <a16:creationId xmlns:a16="http://schemas.microsoft.com/office/drawing/2014/main" id="{0BFD6623-3AC3-422D-9E03-A234D3A63F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5" y="2746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14" name="Line 25127">
                <a:extLst>
                  <a:ext uri="{FF2B5EF4-FFF2-40B4-BE49-F238E27FC236}">
                    <a16:creationId xmlns:a16="http://schemas.microsoft.com/office/drawing/2014/main" id="{4D57B01E-7E94-4F4D-9136-74C1E25BD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5" y="2746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15" name="Line 25128">
                <a:extLst>
                  <a:ext uri="{FF2B5EF4-FFF2-40B4-BE49-F238E27FC236}">
                    <a16:creationId xmlns:a16="http://schemas.microsoft.com/office/drawing/2014/main" id="{C16697B0-2189-4ECA-B588-0ED330FCE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5" y="3005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16" name="Line 25129">
                <a:extLst>
                  <a:ext uri="{FF2B5EF4-FFF2-40B4-BE49-F238E27FC236}">
                    <a16:creationId xmlns:a16="http://schemas.microsoft.com/office/drawing/2014/main" id="{31CF96E6-8225-4B41-8500-22CAE16946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5" y="3005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17" name="Line 25130">
                <a:extLst>
                  <a:ext uri="{FF2B5EF4-FFF2-40B4-BE49-F238E27FC236}">
                    <a16:creationId xmlns:a16="http://schemas.microsoft.com/office/drawing/2014/main" id="{0F40F17A-6E80-4A5E-A485-E203247711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0" y="32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18" name="Line 25131">
                <a:extLst>
                  <a:ext uri="{FF2B5EF4-FFF2-40B4-BE49-F238E27FC236}">
                    <a16:creationId xmlns:a16="http://schemas.microsoft.com/office/drawing/2014/main" id="{AFBA22F7-AE37-45F8-9AE4-391A794B0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32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19" name="Line 25132">
                <a:extLst>
                  <a:ext uri="{FF2B5EF4-FFF2-40B4-BE49-F238E27FC236}">
                    <a16:creationId xmlns:a16="http://schemas.microsoft.com/office/drawing/2014/main" id="{0F71A859-3005-4513-95DD-0205E46A29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0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20" name="Line 25133">
                <a:extLst>
                  <a:ext uri="{FF2B5EF4-FFF2-40B4-BE49-F238E27FC236}">
                    <a16:creationId xmlns:a16="http://schemas.microsoft.com/office/drawing/2014/main" id="{27D3408F-CC14-4C63-BC9B-CA75B803B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21" name="Line 25134">
                <a:extLst>
                  <a:ext uri="{FF2B5EF4-FFF2-40B4-BE49-F238E27FC236}">
                    <a16:creationId xmlns:a16="http://schemas.microsoft.com/office/drawing/2014/main" id="{ABDEB58E-4684-415D-B4F4-3DAB8809A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4" y="333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22" name="Line 25135">
                <a:extLst>
                  <a:ext uri="{FF2B5EF4-FFF2-40B4-BE49-F238E27FC236}">
                    <a16:creationId xmlns:a16="http://schemas.microsoft.com/office/drawing/2014/main" id="{792FD597-5414-45A5-8130-9F8861967B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4" y="333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23" name="Line 25136">
                <a:extLst>
                  <a:ext uri="{FF2B5EF4-FFF2-40B4-BE49-F238E27FC236}">
                    <a16:creationId xmlns:a16="http://schemas.microsoft.com/office/drawing/2014/main" id="{6DEBE567-9B27-4E93-97DB-6C167CACF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8" y="328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24" name="Line 25137">
                <a:extLst>
                  <a:ext uri="{FF2B5EF4-FFF2-40B4-BE49-F238E27FC236}">
                    <a16:creationId xmlns:a16="http://schemas.microsoft.com/office/drawing/2014/main" id="{9AD1113C-9441-4033-97D6-A40E5D765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328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25" name="Line 25138">
                <a:extLst>
                  <a:ext uri="{FF2B5EF4-FFF2-40B4-BE49-F238E27FC236}">
                    <a16:creationId xmlns:a16="http://schemas.microsoft.com/office/drawing/2014/main" id="{81139056-0D6C-492B-8CD0-4F7B32FF3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8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26" name="Line 25139">
                <a:extLst>
                  <a:ext uri="{FF2B5EF4-FFF2-40B4-BE49-F238E27FC236}">
                    <a16:creationId xmlns:a16="http://schemas.microsoft.com/office/drawing/2014/main" id="{D2F10497-303B-4FCC-A2DC-1C00EC2C48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27" name="Line 25140">
                <a:extLst>
                  <a:ext uri="{FF2B5EF4-FFF2-40B4-BE49-F238E27FC236}">
                    <a16:creationId xmlns:a16="http://schemas.microsoft.com/office/drawing/2014/main" id="{E92EAC47-F62A-40FB-A8A0-7AD0654DD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28" name="Line 25141">
                <a:extLst>
                  <a:ext uri="{FF2B5EF4-FFF2-40B4-BE49-F238E27FC236}">
                    <a16:creationId xmlns:a16="http://schemas.microsoft.com/office/drawing/2014/main" id="{7DE84643-B101-4BBF-BEDF-3A70AF592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29" name="Line 25142">
                <a:extLst>
                  <a:ext uri="{FF2B5EF4-FFF2-40B4-BE49-F238E27FC236}">
                    <a16:creationId xmlns:a16="http://schemas.microsoft.com/office/drawing/2014/main" id="{EC7E5D37-B96F-446E-A013-20A58A71F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2" y="334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30" name="Line 25143">
                <a:extLst>
                  <a:ext uri="{FF2B5EF4-FFF2-40B4-BE49-F238E27FC236}">
                    <a16:creationId xmlns:a16="http://schemas.microsoft.com/office/drawing/2014/main" id="{5F9EB647-8ECA-40B0-A2B9-CF3BC3161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2" y="334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31" name="Line 25144">
                <a:extLst>
                  <a:ext uri="{FF2B5EF4-FFF2-40B4-BE49-F238E27FC236}">
                    <a16:creationId xmlns:a16="http://schemas.microsoft.com/office/drawing/2014/main" id="{3F5C9724-6870-4A2D-BDFC-0D21E4925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6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32" name="Line 25145">
                <a:extLst>
                  <a:ext uri="{FF2B5EF4-FFF2-40B4-BE49-F238E27FC236}">
                    <a16:creationId xmlns:a16="http://schemas.microsoft.com/office/drawing/2014/main" id="{9767CADF-A46C-49B5-BC6F-BA684DB33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6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33" name="Line 25146">
                <a:extLst>
                  <a:ext uri="{FF2B5EF4-FFF2-40B4-BE49-F238E27FC236}">
                    <a16:creationId xmlns:a16="http://schemas.microsoft.com/office/drawing/2014/main" id="{E3F9A597-B45B-4033-8F7F-EFABABEBD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0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34" name="Line 25147">
                <a:extLst>
                  <a:ext uri="{FF2B5EF4-FFF2-40B4-BE49-F238E27FC236}">
                    <a16:creationId xmlns:a16="http://schemas.microsoft.com/office/drawing/2014/main" id="{2B7A0AF3-2A1F-4070-926E-B41DE5826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0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35" name="Line 25148">
                <a:extLst>
                  <a:ext uri="{FF2B5EF4-FFF2-40B4-BE49-F238E27FC236}">
                    <a16:creationId xmlns:a16="http://schemas.microsoft.com/office/drawing/2014/main" id="{49BFC510-B1E3-41D4-AA2E-FA1ADD99F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0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36" name="Line 25149">
                <a:extLst>
                  <a:ext uri="{FF2B5EF4-FFF2-40B4-BE49-F238E27FC236}">
                    <a16:creationId xmlns:a16="http://schemas.microsoft.com/office/drawing/2014/main" id="{02C1309E-DB1B-409F-88B3-4FD91504F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0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37" name="Line 25150">
                <a:extLst>
                  <a:ext uri="{FF2B5EF4-FFF2-40B4-BE49-F238E27FC236}">
                    <a16:creationId xmlns:a16="http://schemas.microsoft.com/office/drawing/2014/main" id="{F30319FD-4A7F-425F-BE1A-6DCCB5BE6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38" name="Line 25151">
                <a:extLst>
                  <a:ext uri="{FF2B5EF4-FFF2-40B4-BE49-F238E27FC236}">
                    <a16:creationId xmlns:a16="http://schemas.microsoft.com/office/drawing/2014/main" id="{05E81C1A-CCCF-49A6-9B72-AD2700157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39" name="Line 25152">
                <a:extLst>
                  <a:ext uri="{FF2B5EF4-FFF2-40B4-BE49-F238E27FC236}">
                    <a16:creationId xmlns:a16="http://schemas.microsoft.com/office/drawing/2014/main" id="{0BB019F5-6CF4-4227-93C2-35EFAD0A2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40" name="Line 25153">
                <a:extLst>
                  <a:ext uri="{FF2B5EF4-FFF2-40B4-BE49-F238E27FC236}">
                    <a16:creationId xmlns:a16="http://schemas.microsoft.com/office/drawing/2014/main" id="{85F78EE2-4C06-45B4-B8F4-A93F73E72D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41" name="Line 25154">
                <a:extLst>
                  <a:ext uri="{FF2B5EF4-FFF2-40B4-BE49-F238E27FC236}">
                    <a16:creationId xmlns:a16="http://schemas.microsoft.com/office/drawing/2014/main" id="{AE95A2BE-1750-4A0B-93A8-477DAC02A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8" y="3119"/>
                <a:ext cx="30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42" name="Line 25155">
                <a:extLst>
                  <a:ext uri="{FF2B5EF4-FFF2-40B4-BE49-F238E27FC236}">
                    <a16:creationId xmlns:a16="http://schemas.microsoft.com/office/drawing/2014/main" id="{EB01C7DA-6568-4167-AF9E-630504D3D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8" y="3119"/>
                <a:ext cx="30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43" name="Line 25156">
                <a:extLst>
                  <a:ext uri="{FF2B5EF4-FFF2-40B4-BE49-F238E27FC236}">
                    <a16:creationId xmlns:a16="http://schemas.microsoft.com/office/drawing/2014/main" id="{38EAC19C-935F-4038-80F1-22AE06C87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2" y="322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44" name="Line 25157">
                <a:extLst>
                  <a:ext uri="{FF2B5EF4-FFF2-40B4-BE49-F238E27FC236}">
                    <a16:creationId xmlns:a16="http://schemas.microsoft.com/office/drawing/2014/main" id="{BCF62100-B911-4C11-9C4D-26C9EF8D3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322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45" name="Line 25158">
                <a:extLst>
                  <a:ext uri="{FF2B5EF4-FFF2-40B4-BE49-F238E27FC236}">
                    <a16:creationId xmlns:a16="http://schemas.microsoft.com/office/drawing/2014/main" id="{09C79D1B-9796-44F7-92B7-44C3F9558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46" name="Line 25159">
                <a:extLst>
                  <a:ext uri="{FF2B5EF4-FFF2-40B4-BE49-F238E27FC236}">
                    <a16:creationId xmlns:a16="http://schemas.microsoft.com/office/drawing/2014/main" id="{D1AC0439-3387-4FC4-A683-DA40790D19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47" name="Line 25160">
                <a:extLst>
                  <a:ext uri="{FF2B5EF4-FFF2-40B4-BE49-F238E27FC236}">
                    <a16:creationId xmlns:a16="http://schemas.microsoft.com/office/drawing/2014/main" id="{38B93F4E-61F0-4DD0-9781-B8308CDAD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6" y="305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48" name="Line 25161">
                <a:extLst>
                  <a:ext uri="{FF2B5EF4-FFF2-40B4-BE49-F238E27FC236}">
                    <a16:creationId xmlns:a16="http://schemas.microsoft.com/office/drawing/2014/main" id="{73507212-07D6-4FA8-A9B5-B68ECEA1E3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305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49" name="Line 25162">
                <a:extLst>
                  <a:ext uri="{FF2B5EF4-FFF2-40B4-BE49-F238E27FC236}">
                    <a16:creationId xmlns:a16="http://schemas.microsoft.com/office/drawing/2014/main" id="{A20C9AC8-D5FA-483B-A21A-6AD64CEAEF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50" name="Line 25163">
                <a:extLst>
                  <a:ext uri="{FF2B5EF4-FFF2-40B4-BE49-F238E27FC236}">
                    <a16:creationId xmlns:a16="http://schemas.microsoft.com/office/drawing/2014/main" id="{EB22C6C9-844D-4729-8DF5-FB3F386DE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51" name="Line 25164">
                <a:extLst>
                  <a:ext uri="{FF2B5EF4-FFF2-40B4-BE49-F238E27FC236}">
                    <a16:creationId xmlns:a16="http://schemas.microsoft.com/office/drawing/2014/main" id="{42752267-BB18-46F2-9782-AF48783F7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0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52" name="Line 25165">
                <a:extLst>
                  <a:ext uri="{FF2B5EF4-FFF2-40B4-BE49-F238E27FC236}">
                    <a16:creationId xmlns:a16="http://schemas.microsoft.com/office/drawing/2014/main" id="{1768E43A-FB9B-4D33-A2FE-B7BE6BFD2F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0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53" name="Line 25166">
                <a:extLst>
                  <a:ext uri="{FF2B5EF4-FFF2-40B4-BE49-F238E27FC236}">
                    <a16:creationId xmlns:a16="http://schemas.microsoft.com/office/drawing/2014/main" id="{D2E3AB20-E819-40BC-99F7-47EAD31E3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4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54" name="Line 25167">
                <a:extLst>
                  <a:ext uri="{FF2B5EF4-FFF2-40B4-BE49-F238E27FC236}">
                    <a16:creationId xmlns:a16="http://schemas.microsoft.com/office/drawing/2014/main" id="{EF17742A-30EB-4AFF-A056-62B880147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55" name="Line 25168">
                <a:extLst>
                  <a:ext uri="{FF2B5EF4-FFF2-40B4-BE49-F238E27FC236}">
                    <a16:creationId xmlns:a16="http://schemas.microsoft.com/office/drawing/2014/main" id="{8A5A2266-1DA5-41CC-A80A-07D9454D36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8" y="3071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56" name="Line 25169">
                <a:extLst>
                  <a:ext uri="{FF2B5EF4-FFF2-40B4-BE49-F238E27FC236}">
                    <a16:creationId xmlns:a16="http://schemas.microsoft.com/office/drawing/2014/main" id="{421113B8-1F3E-4C98-B7FF-A0A219832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8" y="3071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57" name="Line 25170">
                <a:extLst>
                  <a:ext uri="{FF2B5EF4-FFF2-40B4-BE49-F238E27FC236}">
                    <a16:creationId xmlns:a16="http://schemas.microsoft.com/office/drawing/2014/main" id="{3F904533-B5C8-45B1-8003-BA350D00F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8" y="298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58" name="Line 25171">
                <a:extLst>
                  <a:ext uri="{FF2B5EF4-FFF2-40B4-BE49-F238E27FC236}">
                    <a16:creationId xmlns:a16="http://schemas.microsoft.com/office/drawing/2014/main" id="{C7C24A4F-8153-4DFD-B998-B03F12474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" y="298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59" name="Line 25172">
                <a:extLst>
                  <a:ext uri="{FF2B5EF4-FFF2-40B4-BE49-F238E27FC236}">
                    <a16:creationId xmlns:a16="http://schemas.microsoft.com/office/drawing/2014/main" id="{558FB18A-0741-43DE-BC0D-BD6F598C1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2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60" name="Line 25173">
                <a:extLst>
                  <a:ext uri="{FF2B5EF4-FFF2-40B4-BE49-F238E27FC236}">
                    <a16:creationId xmlns:a16="http://schemas.microsoft.com/office/drawing/2014/main" id="{30BEED62-FE08-469C-881F-1E0B50019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2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61" name="Line 25174">
                <a:extLst>
                  <a:ext uri="{FF2B5EF4-FFF2-40B4-BE49-F238E27FC236}">
                    <a16:creationId xmlns:a16="http://schemas.microsoft.com/office/drawing/2014/main" id="{36B47C99-1753-4C85-A0AC-358ABD4DD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2" y="29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62" name="Line 25175">
                <a:extLst>
                  <a:ext uri="{FF2B5EF4-FFF2-40B4-BE49-F238E27FC236}">
                    <a16:creationId xmlns:a16="http://schemas.microsoft.com/office/drawing/2014/main" id="{3120BF37-C67C-44D1-BD5F-631295E389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29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63" name="Line 25176">
                <a:extLst>
                  <a:ext uri="{FF2B5EF4-FFF2-40B4-BE49-F238E27FC236}">
                    <a16:creationId xmlns:a16="http://schemas.microsoft.com/office/drawing/2014/main" id="{674353D3-AF67-4A06-A8D6-9011FDDE1C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" y="287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64" name="Line 25177">
                <a:extLst>
                  <a:ext uri="{FF2B5EF4-FFF2-40B4-BE49-F238E27FC236}">
                    <a16:creationId xmlns:a16="http://schemas.microsoft.com/office/drawing/2014/main" id="{39C581EA-040E-432D-AACE-1A2A9C2E5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287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65" name="Line 25178">
                <a:extLst>
                  <a:ext uri="{FF2B5EF4-FFF2-40B4-BE49-F238E27FC236}">
                    <a16:creationId xmlns:a16="http://schemas.microsoft.com/office/drawing/2014/main" id="{28D912A1-5337-4E23-BA51-1A4A0D8DE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0" y="283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66" name="Line 25179">
                <a:extLst>
                  <a:ext uri="{FF2B5EF4-FFF2-40B4-BE49-F238E27FC236}">
                    <a16:creationId xmlns:a16="http://schemas.microsoft.com/office/drawing/2014/main" id="{C714677C-6450-454E-B52A-68D41056B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0" y="283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67" name="Line 25180">
                <a:extLst>
                  <a:ext uri="{FF2B5EF4-FFF2-40B4-BE49-F238E27FC236}">
                    <a16:creationId xmlns:a16="http://schemas.microsoft.com/office/drawing/2014/main" id="{B960B379-B61D-4F43-AABA-8E8205A842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28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68" name="Line 25181">
                <a:extLst>
                  <a:ext uri="{FF2B5EF4-FFF2-40B4-BE49-F238E27FC236}">
                    <a16:creationId xmlns:a16="http://schemas.microsoft.com/office/drawing/2014/main" id="{83DA7D26-605A-489E-BE58-3ADC4626A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8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69" name="Line 25182">
                <a:extLst>
                  <a:ext uri="{FF2B5EF4-FFF2-40B4-BE49-F238E27FC236}">
                    <a16:creationId xmlns:a16="http://schemas.microsoft.com/office/drawing/2014/main" id="{4672ACDF-5D3B-47C5-B463-A47648091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4" y="278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70" name="Line 25183">
                <a:extLst>
                  <a:ext uri="{FF2B5EF4-FFF2-40B4-BE49-F238E27FC236}">
                    <a16:creationId xmlns:a16="http://schemas.microsoft.com/office/drawing/2014/main" id="{B992FA37-B70C-4E4D-B159-56B06B77AC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4" y="278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71" name="Line 25184">
                <a:extLst>
                  <a:ext uri="{FF2B5EF4-FFF2-40B4-BE49-F238E27FC236}">
                    <a16:creationId xmlns:a16="http://schemas.microsoft.com/office/drawing/2014/main" id="{D92DC668-5829-4945-8D55-C14DF26659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4" y="2758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72" name="Line 25185">
                <a:extLst>
                  <a:ext uri="{FF2B5EF4-FFF2-40B4-BE49-F238E27FC236}">
                    <a16:creationId xmlns:a16="http://schemas.microsoft.com/office/drawing/2014/main" id="{4D2ADC0F-F8C8-4216-9B16-AFB2739A4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4" y="2758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73" name="Line 25186">
                <a:extLst>
                  <a:ext uri="{FF2B5EF4-FFF2-40B4-BE49-F238E27FC236}">
                    <a16:creationId xmlns:a16="http://schemas.microsoft.com/office/drawing/2014/main" id="{E3415A16-786B-43EE-8DD5-C350318D7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8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74" name="Line 25187">
                <a:extLst>
                  <a:ext uri="{FF2B5EF4-FFF2-40B4-BE49-F238E27FC236}">
                    <a16:creationId xmlns:a16="http://schemas.microsoft.com/office/drawing/2014/main" id="{44F61444-0D87-4B5B-8BF9-5AA598977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75" name="Line 25188">
                <a:extLst>
                  <a:ext uri="{FF2B5EF4-FFF2-40B4-BE49-F238E27FC236}">
                    <a16:creationId xmlns:a16="http://schemas.microsoft.com/office/drawing/2014/main" id="{C7FD9ECC-50C4-4DF1-8706-37EFB2441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2" y="2740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76" name="Line 25189">
                <a:extLst>
                  <a:ext uri="{FF2B5EF4-FFF2-40B4-BE49-F238E27FC236}">
                    <a16:creationId xmlns:a16="http://schemas.microsoft.com/office/drawing/2014/main" id="{48D20E8A-E65C-4077-902E-A71048411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2" y="2740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77" name="Line 25190">
                <a:extLst>
                  <a:ext uri="{FF2B5EF4-FFF2-40B4-BE49-F238E27FC236}">
                    <a16:creationId xmlns:a16="http://schemas.microsoft.com/office/drawing/2014/main" id="{AFDC843B-7B3E-4F1B-BC32-83575A752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8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78" name="Line 25191">
                <a:extLst>
                  <a:ext uri="{FF2B5EF4-FFF2-40B4-BE49-F238E27FC236}">
                    <a16:creationId xmlns:a16="http://schemas.microsoft.com/office/drawing/2014/main" id="{1E0EB76E-0E06-41F5-8283-E0182F526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28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79" name="Line 25192">
                <a:extLst>
                  <a:ext uri="{FF2B5EF4-FFF2-40B4-BE49-F238E27FC236}">
                    <a16:creationId xmlns:a16="http://schemas.microsoft.com/office/drawing/2014/main" id="{03F2B0FB-7711-4123-8EDF-4416B0074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6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80" name="Line 25193">
                <a:extLst>
                  <a:ext uri="{FF2B5EF4-FFF2-40B4-BE49-F238E27FC236}">
                    <a16:creationId xmlns:a16="http://schemas.microsoft.com/office/drawing/2014/main" id="{7E4607E7-A210-4416-BD3A-2CBCAF668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81" name="Line 25194">
                <a:extLst>
                  <a:ext uri="{FF2B5EF4-FFF2-40B4-BE49-F238E27FC236}">
                    <a16:creationId xmlns:a16="http://schemas.microsoft.com/office/drawing/2014/main" id="{999750F6-7BF8-43FD-89CD-EAC4BDBB7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0" y="299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82" name="Line 25195">
                <a:extLst>
                  <a:ext uri="{FF2B5EF4-FFF2-40B4-BE49-F238E27FC236}">
                    <a16:creationId xmlns:a16="http://schemas.microsoft.com/office/drawing/2014/main" id="{9D2C7D88-F419-4A36-8BEF-5EED866D4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299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83" name="Line 25196">
                <a:extLst>
                  <a:ext uri="{FF2B5EF4-FFF2-40B4-BE49-F238E27FC236}">
                    <a16:creationId xmlns:a16="http://schemas.microsoft.com/office/drawing/2014/main" id="{7C2E0D82-23D1-4969-BC13-F9105FA38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0" y="298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84" name="Line 25197">
                <a:extLst>
                  <a:ext uri="{FF2B5EF4-FFF2-40B4-BE49-F238E27FC236}">
                    <a16:creationId xmlns:a16="http://schemas.microsoft.com/office/drawing/2014/main" id="{6AF153AE-E9B1-4DA1-9864-969656A2F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298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85" name="Line 25198">
                <a:extLst>
                  <a:ext uri="{FF2B5EF4-FFF2-40B4-BE49-F238E27FC236}">
                    <a16:creationId xmlns:a16="http://schemas.microsoft.com/office/drawing/2014/main" id="{024DE82F-E443-499B-9693-607E902E6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4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86" name="Line 25199">
                <a:extLst>
                  <a:ext uri="{FF2B5EF4-FFF2-40B4-BE49-F238E27FC236}">
                    <a16:creationId xmlns:a16="http://schemas.microsoft.com/office/drawing/2014/main" id="{99ADB616-BA8B-4F00-9695-FD9000FE2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87" name="Line 25200">
                <a:extLst>
                  <a:ext uri="{FF2B5EF4-FFF2-40B4-BE49-F238E27FC236}">
                    <a16:creationId xmlns:a16="http://schemas.microsoft.com/office/drawing/2014/main" id="{62E9B792-DB2B-4E1F-BFD3-DB6AA6141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4" y="305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88" name="Line 25201">
                <a:extLst>
                  <a:ext uri="{FF2B5EF4-FFF2-40B4-BE49-F238E27FC236}">
                    <a16:creationId xmlns:a16="http://schemas.microsoft.com/office/drawing/2014/main" id="{C3EA5319-438C-4652-8DD3-FA1376EAF5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4" y="305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89" name="Line 25202">
                <a:extLst>
                  <a:ext uri="{FF2B5EF4-FFF2-40B4-BE49-F238E27FC236}">
                    <a16:creationId xmlns:a16="http://schemas.microsoft.com/office/drawing/2014/main" id="{600F54F4-5D94-4B37-BB70-378BC6EF1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90" name="Line 25203">
                <a:extLst>
                  <a:ext uri="{FF2B5EF4-FFF2-40B4-BE49-F238E27FC236}">
                    <a16:creationId xmlns:a16="http://schemas.microsoft.com/office/drawing/2014/main" id="{5E3B286D-EC5A-4F3D-A6A6-AB950D1A4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91" name="Line 25204">
                <a:extLst>
                  <a:ext uri="{FF2B5EF4-FFF2-40B4-BE49-F238E27FC236}">
                    <a16:creationId xmlns:a16="http://schemas.microsoft.com/office/drawing/2014/main" id="{5795CA2A-62A4-4740-BD7A-5030693587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2" y="319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92" name="Line 25205">
                <a:extLst>
                  <a:ext uri="{FF2B5EF4-FFF2-40B4-BE49-F238E27FC236}">
                    <a16:creationId xmlns:a16="http://schemas.microsoft.com/office/drawing/2014/main" id="{3FB7A13E-8EBB-4EDF-B8A7-B862B3ADE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319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93" name="Line 25206">
                <a:extLst>
                  <a:ext uri="{FF2B5EF4-FFF2-40B4-BE49-F238E27FC236}">
                    <a16:creationId xmlns:a16="http://schemas.microsoft.com/office/drawing/2014/main" id="{65ECE164-D634-4AA2-897F-02890AF70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94" name="Line 25207">
                <a:extLst>
                  <a:ext uri="{FF2B5EF4-FFF2-40B4-BE49-F238E27FC236}">
                    <a16:creationId xmlns:a16="http://schemas.microsoft.com/office/drawing/2014/main" id="{B9398A5F-F159-436C-9E91-A54D3D269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95" name="Line 25208">
                <a:extLst>
                  <a:ext uri="{FF2B5EF4-FFF2-40B4-BE49-F238E27FC236}">
                    <a16:creationId xmlns:a16="http://schemas.microsoft.com/office/drawing/2014/main" id="{9534E893-B3C7-40C3-ADB6-EBE6DA451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6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96" name="Line 25209">
                <a:extLst>
                  <a:ext uri="{FF2B5EF4-FFF2-40B4-BE49-F238E27FC236}">
                    <a16:creationId xmlns:a16="http://schemas.microsoft.com/office/drawing/2014/main" id="{DE25E4D3-AA71-4D42-A34F-79B2BAA2A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97" name="Line 25210">
                <a:extLst>
                  <a:ext uri="{FF2B5EF4-FFF2-40B4-BE49-F238E27FC236}">
                    <a16:creationId xmlns:a16="http://schemas.microsoft.com/office/drawing/2014/main" id="{0DCE4515-908C-46B2-BD1E-F72F963FB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6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98" name="Line 25211">
                <a:extLst>
                  <a:ext uri="{FF2B5EF4-FFF2-40B4-BE49-F238E27FC236}">
                    <a16:creationId xmlns:a16="http://schemas.microsoft.com/office/drawing/2014/main" id="{3C4DCC9E-EC11-41B4-AF23-1D0C783BC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99" name="Line 25212">
                <a:extLst>
                  <a:ext uri="{FF2B5EF4-FFF2-40B4-BE49-F238E27FC236}">
                    <a16:creationId xmlns:a16="http://schemas.microsoft.com/office/drawing/2014/main" id="{0FF970A0-29AC-4D11-B950-6F96B73289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0" y="3222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00" name="Line 25213">
                <a:extLst>
                  <a:ext uri="{FF2B5EF4-FFF2-40B4-BE49-F238E27FC236}">
                    <a16:creationId xmlns:a16="http://schemas.microsoft.com/office/drawing/2014/main" id="{73C6115C-E814-42C0-9668-28B8E5EDA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" y="3222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01" name="Line 25214">
                <a:extLst>
                  <a:ext uri="{FF2B5EF4-FFF2-40B4-BE49-F238E27FC236}">
                    <a16:creationId xmlns:a16="http://schemas.microsoft.com/office/drawing/2014/main" id="{7F8C3B0C-AF4B-42AC-86D7-52F8BD405C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5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02" name="Line 25215">
                <a:extLst>
                  <a:ext uri="{FF2B5EF4-FFF2-40B4-BE49-F238E27FC236}">
                    <a16:creationId xmlns:a16="http://schemas.microsoft.com/office/drawing/2014/main" id="{E49ED964-30BC-4CD8-98E7-CCD7D615B9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03" name="Line 25216">
                <a:extLst>
                  <a:ext uri="{FF2B5EF4-FFF2-40B4-BE49-F238E27FC236}">
                    <a16:creationId xmlns:a16="http://schemas.microsoft.com/office/drawing/2014/main" id="{679CE723-A05F-4D08-9366-7DCAAD262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5" y="327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04" name="Line 25217">
                <a:extLst>
                  <a:ext uri="{FF2B5EF4-FFF2-40B4-BE49-F238E27FC236}">
                    <a16:creationId xmlns:a16="http://schemas.microsoft.com/office/drawing/2014/main" id="{0259D46E-0163-458F-9C3C-613DAD079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327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05" name="Line 25218">
                <a:extLst>
                  <a:ext uri="{FF2B5EF4-FFF2-40B4-BE49-F238E27FC236}">
                    <a16:creationId xmlns:a16="http://schemas.microsoft.com/office/drawing/2014/main" id="{76AC5D24-0335-468F-9A08-73F99F797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9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06" name="Line 25219">
                <a:extLst>
                  <a:ext uri="{FF2B5EF4-FFF2-40B4-BE49-F238E27FC236}">
                    <a16:creationId xmlns:a16="http://schemas.microsoft.com/office/drawing/2014/main" id="{F4A50AC4-8A44-4AA4-B8C8-1D545503D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07" name="Line 25220">
                <a:extLst>
                  <a:ext uri="{FF2B5EF4-FFF2-40B4-BE49-F238E27FC236}">
                    <a16:creationId xmlns:a16="http://schemas.microsoft.com/office/drawing/2014/main" id="{A6E7C95F-5602-46C4-9AA3-F27AC237B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3" y="30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08" name="Line 25221">
                <a:extLst>
                  <a:ext uri="{FF2B5EF4-FFF2-40B4-BE49-F238E27FC236}">
                    <a16:creationId xmlns:a16="http://schemas.microsoft.com/office/drawing/2014/main" id="{BFBB3F61-5E26-492B-8A63-2BC7A31B5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0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09" name="Line 25222">
                <a:extLst>
                  <a:ext uri="{FF2B5EF4-FFF2-40B4-BE49-F238E27FC236}">
                    <a16:creationId xmlns:a16="http://schemas.microsoft.com/office/drawing/2014/main" id="{C88C191D-3F35-45B7-9C65-99C8EC7624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3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10" name="Line 25223">
                <a:extLst>
                  <a:ext uri="{FF2B5EF4-FFF2-40B4-BE49-F238E27FC236}">
                    <a16:creationId xmlns:a16="http://schemas.microsoft.com/office/drawing/2014/main" id="{4A6F36F8-A3E0-43E9-B740-8EF421FF6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11" name="Line 25224">
                <a:extLst>
                  <a:ext uri="{FF2B5EF4-FFF2-40B4-BE49-F238E27FC236}">
                    <a16:creationId xmlns:a16="http://schemas.microsoft.com/office/drawing/2014/main" id="{CF274B0A-AEC3-488A-8925-83FC248DC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7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12" name="Line 25225">
                <a:extLst>
                  <a:ext uri="{FF2B5EF4-FFF2-40B4-BE49-F238E27FC236}">
                    <a16:creationId xmlns:a16="http://schemas.microsoft.com/office/drawing/2014/main" id="{78FFD817-8920-4951-9EEE-61FF10110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7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13" name="Line 25226">
                <a:extLst>
                  <a:ext uri="{FF2B5EF4-FFF2-40B4-BE49-F238E27FC236}">
                    <a16:creationId xmlns:a16="http://schemas.microsoft.com/office/drawing/2014/main" id="{75ED9C54-4554-4A0C-A4C7-4FAC0B153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7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14" name="Line 25227">
                <a:extLst>
                  <a:ext uri="{FF2B5EF4-FFF2-40B4-BE49-F238E27FC236}">
                    <a16:creationId xmlns:a16="http://schemas.microsoft.com/office/drawing/2014/main" id="{4760EA47-7C33-4DDB-AB72-B62E4B532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7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15" name="Line 25228">
                <a:extLst>
                  <a:ext uri="{FF2B5EF4-FFF2-40B4-BE49-F238E27FC236}">
                    <a16:creationId xmlns:a16="http://schemas.microsoft.com/office/drawing/2014/main" id="{2623B565-B4EC-4B0F-B67C-B3A00B91B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4542" name="Group 25430">
              <a:extLst>
                <a:ext uri="{FF2B5EF4-FFF2-40B4-BE49-F238E27FC236}">
                  <a16:creationId xmlns:a16="http://schemas.microsoft.com/office/drawing/2014/main" id="{B4FDF306-8B3C-4D54-990D-868FB8BEA6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0" y="2079"/>
              <a:ext cx="6005" cy="1305"/>
              <a:chOff x="970" y="2079"/>
              <a:chExt cx="6005" cy="1305"/>
            </a:xfrm>
          </p:grpSpPr>
          <p:sp>
            <p:nvSpPr>
              <p:cNvPr id="25016" name="Line 25230">
                <a:extLst>
                  <a:ext uri="{FF2B5EF4-FFF2-40B4-BE49-F238E27FC236}">
                    <a16:creationId xmlns:a16="http://schemas.microsoft.com/office/drawing/2014/main" id="{EB678B15-6DCD-4866-997B-BDB861B2A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1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17" name="Line 25231">
                <a:extLst>
                  <a:ext uri="{FF2B5EF4-FFF2-40B4-BE49-F238E27FC236}">
                    <a16:creationId xmlns:a16="http://schemas.microsoft.com/office/drawing/2014/main" id="{9F37A242-AF2F-4DBE-B5B7-F64A9AA32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5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18" name="Line 25232">
                <a:extLst>
                  <a:ext uri="{FF2B5EF4-FFF2-40B4-BE49-F238E27FC236}">
                    <a16:creationId xmlns:a16="http://schemas.microsoft.com/office/drawing/2014/main" id="{6BFD708B-224B-4A64-A9E6-2E26C48C83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19" name="Line 25233">
                <a:extLst>
                  <a:ext uri="{FF2B5EF4-FFF2-40B4-BE49-F238E27FC236}">
                    <a16:creationId xmlns:a16="http://schemas.microsoft.com/office/drawing/2014/main" id="{F74FE68D-7BB5-4E6C-AE78-32C448F3C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5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20" name="Line 25234">
                <a:extLst>
                  <a:ext uri="{FF2B5EF4-FFF2-40B4-BE49-F238E27FC236}">
                    <a16:creationId xmlns:a16="http://schemas.microsoft.com/office/drawing/2014/main" id="{2B4DD035-77D2-4C46-A587-59BE216C4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21" name="Line 25235">
                <a:extLst>
                  <a:ext uri="{FF2B5EF4-FFF2-40B4-BE49-F238E27FC236}">
                    <a16:creationId xmlns:a16="http://schemas.microsoft.com/office/drawing/2014/main" id="{B797570C-08A2-468F-B017-A9246831E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9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22" name="Line 25236">
                <a:extLst>
                  <a:ext uri="{FF2B5EF4-FFF2-40B4-BE49-F238E27FC236}">
                    <a16:creationId xmlns:a16="http://schemas.microsoft.com/office/drawing/2014/main" id="{862C0411-6D96-4544-9C2D-DCB7D7851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23" name="Line 25237">
                <a:extLst>
                  <a:ext uri="{FF2B5EF4-FFF2-40B4-BE49-F238E27FC236}">
                    <a16:creationId xmlns:a16="http://schemas.microsoft.com/office/drawing/2014/main" id="{92660AF9-C1CE-487C-B84A-3D30FAF92A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73" y="3306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24" name="Line 25238">
                <a:extLst>
                  <a:ext uri="{FF2B5EF4-FFF2-40B4-BE49-F238E27FC236}">
                    <a16:creationId xmlns:a16="http://schemas.microsoft.com/office/drawing/2014/main" id="{96C12C40-F231-4127-A4EF-E58B3C5DCD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3" y="3306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25" name="Line 25239">
                <a:extLst>
                  <a:ext uri="{FF2B5EF4-FFF2-40B4-BE49-F238E27FC236}">
                    <a16:creationId xmlns:a16="http://schemas.microsoft.com/office/drawing/2014/main" id="{308321D1-EBE0-499F-8137-8245302F4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26" name="Line 25240">
                <a:extLst>
                  <a:ext uri="{FF2B5EF4-FFF2-40B4-BE49-F238E27FC236}">
                    <a16:creationId xmlns:a16="http://schemas.microsoft.com/office/drawing/2014/main" id="{380DCC41-DFD1-492C-A500-523305F0E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27" name="Line 25241">
                <a:extLst>
                  <a:ext uri="{FF2B5EF4-FFF2-40B4-BE49-F238E27FC236}">
                    <a16:creationId xmlns:a16="http://schemas.microsoft.com/office/drawing/2014/main" id="{4A757B20-0EE1-48BA-9380-E16624440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7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28" name="Line 25242">
                <a:extLst>
                  <a:ext uri="{FF2B5EF4-FFF2-40B4-BE49-F238E27FC236}">
                    <a16:creationId xmlns:a16="http://schemas.microsoft.com/office/drawing/2014/main" id="{54ECAE30-7AB1-45FD-B353-8A964E49B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29" name="Line 25243">
                <a:extLst>
                  <a:ext uri="{FF2B5EF4-FFF2-40B4-BE49-F238E27FC236}">
                    <a16:creationId xmlns:a16="http://schemas.microsoft.com/office/drawing/2014/main" id="{04CA8C21-C292-411B-9B01-69601102D2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7" y="330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30" name="Line 25244">
                <a:extLst>
                  <a:ext uri="{FF2B5EF4-FFF2-40B4-BE49-F238E27FC236}">
                    <a16:creationId xmlns:a16="http://schemas.microsoft.com/office/drawing/2014/main" id="{09615098-463C-4398-AB63-695FD6774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" y="330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31" name="Line 25245">
                <a:extLst>
                  <a:ext uri="{FF2B5EF4-FFF2-40B4-BE49-F238E27FC236}">
                    <a16:creationId xmlns:a16="http://schemas.microsoft.com/office/drawing/2014/main" id="{84649FC9-2E5D-4CD3-8CBA-04F9D847C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1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32" name="Line 25246">
                <a:extLst>
                  <a:ext uri="{FF2B5EF4-FFF2-40B4-BE49-F238E27FC236}">
                    <a16:creationId xmlns:a16="http://schemas.microsoft.com/office/drawing/2014/main" id="{A47230A9-EE63-4E2C-BB4A-D3D67ECA60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1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33" name="Line 25247">
                <a:extLst>
                  <a:ext uri="{FF2B5EF4-FFF2-40B4-BE49-F238E27FC236}">
                    <a16:creationId xmlns:a16="http://schemas.microsoft.com/office/drawing/2014/main" id="{541D0237-ED44-4C54-9261-A16BDF2322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5" y="315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34" name="Line 25248">
                <a:extLst>
                  <a:ext uri="{FF2B5EF4-FFF2-40B4-BE49-F238E27FC236}">
                    <a16:creationId xmlns:a16="http://schemas.microsoft.com/office/drawing/2014/main" id="{1A01B2FA-6905-496C-AF35-D63C85FD5B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" y="315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35" name="Line 25249">
                <a:extLst>
                  <a:ext uri="{FF2B5EF4-FFF2-40B4-BE49-F238E27FC236}">
                    <a16:creationId xmlns:a16="http://schemas.microsoft.com/office/drawing/2014/main" id="{5486F4A5-B470-4EFF-93AC-AEE4E7DB6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5" y="32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36" name="Line 25250">
                <a:extLst>
                  <a:ext uri="{FF2B5EF4-FFF2-40B4-BE49-F238E27FC236}">
                    <a16:creationId xmlns:a16="http://schemas.microsoft.com/office/drawing/2014/main" id="{3AD41A5E-FEC3-423F-B6A0-F9B8FBB12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32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37" name="Line 25251">
                <a:extLst>
                  <a:ext uri="{FF2B5EF4-FFF2-40B4-BE49-F238E27FC236}">
                    <a16:creationId xmlns:a16="http://schemas.microsoft.com/office/drawing/2014/main" id="{0A31290C-FCBC-48EF-8A04-7831F8DE5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9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38" name="Line 25252">
                <a:extLst>
                  <a:ext uri="{FF2B5EF4-FFF2-40B4-BE49-F238E27FC236}">
                    <a16:creationId xmlns:a16="http://schemas.microsoft.com/office/drawing/2014/main" id="{21B34FC8-E267-4D93-ACDB-06E4607D5E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39" name="Line 25253">
                <a:extLst>
                  <a:ext uri="{FF2B5EF4-FFF2-40B4-BE49-F238E27FC236}">
                    <a16:creationId xmlns:a16="http://schemas.microsoft.com/office/drawing/2014/main" id="{1BDE0E5A-A752-461F-B1DB-4BFECDDDCA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9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40" name="Line 25254">
                <a:extLst>
                  <a:ext uri="{FF2B5EF4-FFF2-40B4-BE49-F238E27FC236}">
                    <a16:creationId xmlns:a16="http://schemas.microsoft.com/office/drawing/2014/main" id="{A33E697B-3B13-49FE-9BB2-051CD3D0B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9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41" name="Line 25255">
                <a:extLst>
                  <a:ext uri="{FF2B5EF4-FFF2-40B4-BE49-F238E27FC236}">
                    <a16:creationId xmlns:a16="http://schemas.microsoft.com/office/drawing/2014/main" id="{BEC2C9B2-7AED-42E8-A023-35BC73F5B9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3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42" name="Line 25256">
                <a:extLst>
                  <a:ext uri="{FF2B5EF4-FFF2-40B4-BE49-F238E27FC236}">
                    <a16:creationId xmlns:a16="http://schemas.microsoft.com/office/drawing/2014/main" id="{2AC5E683-7AEA-4633-82E6-0694834C00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3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43" name="Line 25257">
                <a:extLst>
                  <a:ext uri="{FF2B5EF4-FFF2-40B4-BE49-F238E27FC236}">
                    <a16:creationId xmlns:a16="http://schemas.microsoft.com/office/drawing/2014/main" id="{745E1848-5405-4E8D-97A5-ECEA14F90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7" y="314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44" name="Line 25258">
                <a:extLst>
                  <a:ext uri="{FF2B5EF4-FFF2-40B4-BE49-F238E27FC236}">
                    <a16:creationId xmlns:a16="http://schemas.microsoft.com/office/drawing/2014/main" id="{BA94861D-D938-44F8-A178-1910DD4398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314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45" name="Line 25259">
                <a:extLst>
                  <a:ext uri="{FF2B5EF4-FFF2-40B4-BE49-F238E27FC236}">
                    <a16:creationId xmlns:a16="http://schemas.microsoft.com/office/drawing/2014/main" id="{0DDA8B37-F9C7-4EB8-A042-D3ED9DDB4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7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46" name="Line 25260">
                <a:extLst>
                  <a:ext uri="{FF2B5EF4-FFF2-40B4-BE49-F238E27FC236}">
                    <a16:creationId xmlns:a16="http://schemas.microsoft.com/office/drawing/2014/main" id="{8F7FFB25-7745-4E9D-8F82-B884B27DC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7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47" name="Line 25261">
                <a:extLst>
                  <a:ext uri="{FF2B5EF4-FFF2-40B4-BE49-F238E27FC236}">
                    <a16:creationId xmlns:a16="http://schemas.microsoft.com/office/drawing/2014/main" id="{C0BE1B6E-CE2B-41DD-9EB8-5F3FD3FC1A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48" name="Line 25262">
                <a:extLst>
                  <a:ext uri="{FF2B5EF4-FFF2-40B4-BE49-F238E27FC236}">
                    <a16:creationId xmlns:a16="http://schemas.microsoft.com/office/drawing/2014/main" id="{D0535609-471A-4986-B5CE-90D339D10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49" name="Line 25263">
                <a:extLst>
                  <a:ext uri="{FF2B5EF4-FFF2-40B4-BE49-F238E27FC236}">
                    <a16:creationId xmlns:a16="http://schemas.microsoft.com/office/drawing/2014/main" id="{EAA78D2D-3FA6-4A4E-93B1-3BD19D08A1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5" y="299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50" name="Line 25264">
                <a:extLst>
                  <a:ext uri="{FF2B5EF4-FFF2-40B4-BE49-F238E27FC236}">
                    <a16:creationId xmlns:a16="http://schemas.microsoft.com/office/drawing/2014/main" id="{AC070067-364F-4645-8CF8-97962580C2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5" y="299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51" name="Line 25265">
                <a:extLst>
                  <a:ext uri="{FF2B5EF4-FFF2-40B4-BE49-F238E27FC236}">
                    <a16:creationId xmlns:a16="http://schemas.microsoft.com/office/drawing/2014/main" id="{FFA98DC9-2B3D-48E5-B980-91F803C38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5" y="299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52" name="Line 25266">
                <a:extLst>
                  <a:ext uri="{FF2B5EF4-FFF2-40B4-BE49-F238E27FC236}">
                    <a16:creationId xmlns:a16="http://schemas.microsoft.com/office/drawing/2014/main" id="{F0F9B5E7-7855-4304-A088-B042188646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5" y="299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53" name="Line 25267">
                <a:extLst>
                  <a:ext uri="{FF2B5EF4-FFF2-40B4-BE49-F238E27FC236}">
                    <a16:creationId xmlns:a16="http://schemas.microsoft.com/office/drawing/2014/main" id="{04386F95-78A3-46F7-8647-15FFCA4CA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9" y="292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54" name="Line 25268">
                <a:extLst>
                  <a:ext uri="{FF2B5EF4-FFF2-40B4-BE49-F238E27FC236}">
                    <a16:creationId xmlns:a16="http://schemas.microsoft.com/office/drawing/2014/main" id="{3E494B37-2F00-4583-8EFC-76B687B9D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9" y="292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55" name="Line 25269">
                <a:extLst>
                  <a:ext uri="{FF2B5EF4-FFF2-40B4-BE49-F238E27FC236}">
                    <a16:creationId xmlns:a16="http://schemas.microsoft.com/office/drawing/2014/main" id="{2B7B354E-BE9E-4371-A79E-6803754BC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9" y="292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56" name="Line 25270">
                <a:extLst>
                  <a:ext uri="{FF2B5EF4-FFF2-40B4-BE49-F238E27FC236}">
                    <a16:creationId xmlns:a16="http://schemas.microsoft.com/office/drawing/2014/main" id="{65D4C6BD-B6D1-4964-8476-B4A1832CC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9" y="292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57" name="Line 25271">
                <a:extLst>
                  <a:ext uri="{FF2B5EF4-FFF2-40B4-BE49-F238E27FC236}">
                    <a16:creationId xmlns:a16="http://schemas.microsoft.com/office/drawing/2014/main" id="{A27AA19C-F7E0-4265-9379-9D6315C8C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3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58" name="Line 25272">
                <a:extLst>
                  <a:ext uri="{FF2B5EF4-FFF2-40B4-BE49-F238E27FC236}">
                    <a16:creationId xmlns:a16="http://schemas.microsoft.com/office/drawing/2014/main" id="{DF9505F0-4220-48EC-9BB5-C938379A0B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3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59" name="Line 25273">
                <a:extLst>
                  <a:ext uri="{FF2B5EF4-FFF2-40B4-BE49-F238E27FC236}">
                    <a16:creationId xmlns:a16="http://schemas.microsoft.com/office/drawing/2014/main" id="{F35D9972-B362-4B50-8589-2C56190C2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7" y="304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60" name="Line 25274">
                <a:extLst>
                  <a:ext uri="{FF2B5EF4-FFF2-40B4-BE49-F238E27FC236}">
                    <a16:creationId xmlns:a16="http://schemas.microsoft.com/office/drawing/2014/main" id="{47EA614E-06F5-48A2-B860-F02C98B1F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7" y="304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61" name="Line 25275">
                <a:extLst>
                  <a:ext uri="{FF2B5EF4-FFF2-40B4-BE49-F238E27FC236}">
                    <a16:creationId xmlns:a16="http://schemas.microsoft.com/office/drawing/2014/main" id="{B530E97E-595F-4CDB-B7A1-9D8508183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7" y="295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62" name="Line 25276">
                <a:extLst>
                  <a:ext uri="{FF2B5EF4-FFF2-40B4-BE49-F238E27FC236}">
                    <a16:creationId xmlns:a16="http://schemas.microsoft.com/office/drawing/2014/main" id="{182150A3-07D4-4393-8D91-A4EFD62C24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7" y="295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63" name="Line 25277">
                <a:extLst>
                  <a:ext uri="{FF2B5EF4-FFF2-40B4-BE49-F238E27FC236}">
                    <a16:creationId xmlns:a16="http://schemas.microsoft.com/office/drawing/2014/main" id="{524F1D95-F455-4E42-B029-6FCDA7E4E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1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64" name="Line 25278">
                <a:extLst>
                  <a:ext uri="{FF2B5EF4-FFF2-40B4-BE49-F238E27FC236}">
                    <a16:creationId xmlns:a16="http://schemas.microsoft.com/office/drawing/2014/main" id="{7CCFF554-1E05-4578-8F4F-6FF5B0BE69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1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65" name="Line 25279">
                <a:extLst>
                  <a:ext uri="{FF2B5EF4-FFF2-40B4-BE49-F238E27FC236}">
                    <a16:creationId xmlns:a16="http://schemas.microsoft.com/office/drawing/2014/main" id="{2507CF57-97C4-478F-981D-1EB54A09E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5" y="292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66" name="Line 25280">
                <a:extLst>
                  <a:ext uri="{FF2B5EF4-FFF2-40B4-BE49-F238E27FC236}">
                    <a16:creationId xmlns:a16="http://schemas.microsoft.com/office/drawing/2014/main" id="{9E9B88CC-A2BB-4810-96B2-AE3287B9E6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5" y="292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67" name="Line 25281">
                <a:extLst>
                  <a:ext uri="{FF2B5EF4-FFF2-40B4-BE49-F238E27FC236}">
                    <a16:creationId xmlns:a16="http://schemas.microsoft.com/office/drawing/2014/main" id="{1D0C09CE-F6DF-4F7A-91D6-A9B64CE0D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5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68" name="Line 25282">
                <a:extLst>
                  <a:ext uri="{FF2B5EF4-FFF2-40B4-BE49-F238E27FC236}">
                    <a16:creationId xmlns:a16="http://schemas.microsoft.com/office/drawing/2014/main" id="{B42AC5F3-5808-48D9-BB46-E6763E1EF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5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69" name="Line 25283">
                <a:extLst>
                  <a:ext uri="{FF2B5EF4-FFF2-40B4-BE49-F238E27FC236}">
                    <a16:creationId xmlns:a16="http://schemas.microsoft.com/office/drawing/2014/main" id="{BE61304E-ECFC-4DAC-AA63-3348F7CA1C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9" y="283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70" name="Line 25284">
                <a:extLst>
                  <a:ext uri="{FF2B5EF4-FFF2-40B4-BE49-F238E27FC236}">
                    <a16:creationId xmlns:a16="http://schemas.microsoft.com/office/drawing/2014/main" id="{B1BE843C-EDF3-4988-9075-4276BA355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9" y="283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71" name="Line 25285">
                <a:extLst>
                  <a:ext uri="{FF2B5EF4-FFF2-40B4-BE49-F238E27FC236}">
                    <a16:creationId xmlns:a16="http://schemas.microsoft.com/office/drawing/2014/main" id="{44471782-0528-4EE6-B344-7D44124773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3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72" name="Line 25286">
                <a:extLst>
                  <a:ext uri="{FF2B5EF4-FFF2-40B4-BE49-F238E27FC236}">
                    <a16:creationId xmlns:a16="http://schemas.microsoft.com/office/drawing/2014/main" id="{ACCC076E-0C6D-47D1-81CE-036346D7E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3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73" name="Line 25287">
                <a:extLst>
                  <a:ext uri="{FF2B5EF4-FFF2-40B4-BE49-F238E27FC236}">
                    <a16:creationId xmlns:a16="http://schemas.microsoft.com/office/drawing/2014/main" id="{E7FA8DC4-E67B-4EC4-82A0-225F37A23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3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74" name="Line 25288">
                <a:extLst>
                  <a:ext uri="{FF2B5EF4-FFF2-40B4-BE49-F238E27FC236}">
                    <a16:creationId xmlns:a16="http://schemas.microsoft.com/office/drawing/2014/main" id="{635025F2-986D-4E8A-A51A-45681B251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3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75" name="Line 25289">
                <a:extLst>
                  <a:ext uri="{FF2B5EF4-FFF2-40B4-BE49-F238E27FC236}">
                    <a16:creationId xmlns:a16="http://schemas.microsoft.com/office/drawing/2014/main" id="{19FA2844-1F4F-4CE3-9F94-BA57034D4C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57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76" name="Line 25290">
                <a:extLst>
                  <a:ext uri="{FF2B5EF4-FFF2-40B4-BE49-F238E27FC236}">
                    <a16:creationId xmlns:a16="http://schemas.microsoft.com/office/drawing/2014/main" id="{F4F8C913-C9D5-4C8D-BF1A-BC8E44400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77" name="Line 25291">
                <a:extLst>
                  <a:ext uri="{FF2B5EF4-FFF2-40B4-BE49-F238E27FC236}">
                    <a16:creationId xmlns:a16="http://schemas.microsoft.com/office/drawing/2014/main" id="{61943A0B-6D06-406C-BEFD-AC97A6EAC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1" y="287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78" name="Line 25292">
                <a:extLst>
                  <a:ext uri="{FF2B5EF4-FFF2-40B4-BE49-F238E27FC236}">
                    <a16:creationId xmlns:a16="http://schemas.microsoft.com/office/drawing/2014/main" id="{C4CC55B4-DCA5-446B-A4B2-876A3BDAA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1" y="287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79" name="Line 25293">
                <a:extLst>
                  <a:ext uri="{FF2B5EF4-FFF2-40B4-BE49-F238E27FC236}">
                    <a16:creationId xmlns:a16="http://schemas.microsoft.com/office/drawing/2014/main" id="{0387151E-4293-45FD-848B-9081154F47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5" y="285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80" name="Line 25294">
                <a:extLst>
                  <a:ext uri="{FF2B5EF4-FFF2-40B4-BE49-F238E27FC236}">
                    <a16:creationId xmlns:a16="http://schemas.microsoft.com/office/drawing/2014/main" id="{E3F3F0A4-12AF-492C-96AA-345064F6EF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285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81" name="Line 25295">
                <a:extLst>
                  <a:ext uri="{FF2B5EF4-FFF2-40B4-BE49-F238E27FC236}">
                    <a16:creationId xmlns:a16="http://schemas.microsoft.com/office/drawing/2014/main" id="{780AFEE5-7441-41C4-BADA-5CE30895BD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35" y="282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82" name="Line 25296">
                <a:extLst>
                  <a:ext uri="{FF2B5EF4-FFF2-40B4-BE49-F238E27FC236}">
                    <a16:creationId xmlns:a16="http://schemas.microsoft.com/office/drawing/2014/main" id="{A4B76352-3CE6-467C-A68C-305B2BBD01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5" y="282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83" name="Line 25297">
                <a:extLst>
                  <a:ext uri="{FF2B5EF4-FFF2-40B4-BE49-F238E27FC236}">
                    <a16:creationId xmlns:a16="http://schemas.microsoft.com/office/drawing/2014/main" id="{8441CE3A-8082-4679-A4EF-9712B6D0D9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59" y="2843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84" name="Line 25298">
                <a:extLst>
                  <a:ext uri="{FF2B5EF4-FFF2-40B4-BE49-F238E27FC236}">
                    <a16:creationId xmlns:a16="http://schemas.microsoft.com/office/drawing/2014/main" id="{F0D71FA8-59C0-410F-8C4A-B8E03BFC9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9" y="2843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85" name="Line 25299">
                <a:extLst>
                  <a:ext uri="{FF2B5EF4-FFF2-40B4-BE49-F238E27FC236}">
                    <a16:creationId xmlns:a16="http://schemas.microsoft.com/office/drawing/2014/main" id="{518DE634-A2E9-40E9-88B0-B2A4B0531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4" y="284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86" name="Line 25300">
                <a:extLst>
                  <a:ext uri="{FF2B5EF4-FFF2-40B4-BE49-F238E27FC236}">
                    <a16:creationId xmlns:a16="http://schemas.microsoft.com/office/drawing/2014/main" id="{46E61020-9E2F-49C5-BA0E-EB747CA5D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4" y="284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87" name="Line 25301">
                <a:extLst>
                  <a:ext uri="{FF2B5EF4-FFF2-40B4-BE49-F238E27FC236}">
                    <a16:creationId xmlns:a16="http://schemas.microsoft.com/office/drawing/2014/main" id="{314D1B5C-D632-44F1-8903-64950A4619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4" y="27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88" name="Line 25302">
                <a:extLst>
                  <a:ext uri="{FF2B5EF4-FFF2-40B4-BE49-F238E27FC236}">
                    <a16:creationId xmlns:a16="http://schemas.microsoft.com/office/drawing/2014/main" id="{D448AED3-FB01-44BE-9AC7-2EBBE5340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4" y="27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89" name="Line 25303">
                <a:extLst>
                  <a:ext uri="{FF2B5EF4-FFF2-40B4-BE49-F238E27FC236}">
                    <a16:creationId xmlns:a16="http://schemas.microsoft.com/office/drawing/2014/main" id="{E9D12E41-B00E-4407-8F26-31C2489F6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8" y="2740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90" name="Line 25304">
                <a:extLst>
                  <a:ext uri="{FF2B5EF4-FFF2-40B4-BE49-F238E27FC236}">
                    <a16:creationId xmlns:a16="http://schemas.microsoft.com/office/drawing/2014/main" id="{EED33C2F-94FD-47B0-B670-581F7D9A5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8" y="2740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91" name="Line 25305">
                <a:extLst>
                  <a:ext uri="{FF2B5EF4-FFF2-40B4-BE49-F238E27FC236}">
                    <a16:creationId xmlns:a16="http://schemas.microsoft.com/office/drawing/2014/main" id="{AA2F3650-2523-4E57-8A2C-219D3E256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62" y="290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92" name="Line 25306">
                <a:extLst>
                  <a:ext uri="{FF2B5EF4-FFF2-40B4-BE49-F238E27FC236}">
                    <a16:creationId xmlns:a16="http://schemas.microsoft.com/office/drawing/2014/main" id="{E0C320A9-7971-4612-8D72-1CC1C8180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" y="290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93" name="Line 25307">
                <a:extLst>
                  <a:ext uri="{FF2B5EF4-FFF2-40B4-BE49-F238E27FC236}">
                    <a16:creationId xmlns:a16="http://schemas.microsoft.com/office/drawing/2014/main" id="{551E2BE4-82DE-4005-9D62-9A64A93FD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2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94" name="Line 25308">
                <a:extLst>
                  <a:ext uri="{FF2B5EF4-FFF2-40B4-BE49-F238E27FC236}">
                    <a16:creationId xmlns:a16="http://schemas.microsoft.com/office/drawing/2014/main" id="{D205C136-BBDD-423F-90E2-0954CC212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2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95" name="Line 25309">
                <a:extLst>
                  <a:ext uri="{FF2B5EF4-FFF2-40B4-BE49-F238E27FC236}">
                    <a16:creationId xmlns:a16="http://schemas.microsoft.com/office/drawing/2014/main" id="{2B756F6E-0F74-4AB2-8CC4-3C5AE4BB1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6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96" name="Line 25310">
                <a:extLst>
                  <a:ext uri="{FF2B5EF4-FFF2-40B4-BE49-F238E27FC236}">
                    <a16:creationId xmlns:a16="http://schemas.microsoft.com/office/drawing/2014/main" id="{44507A7E-41AA-42B3-9261-6F0FFC47FE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6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97" name="Line 25311">
                <a:extLst>
                  <a:ext uri="{FF2B5EF4-FFF2-40B4-BE49-F238E27FC236}">
                    <a16:creationId xmlns:a16="http://schemas.microsoft.com/office/drawing/2014/main" id="{50C09FC6-FF68-49B4-A350-411992BA3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0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98" name="Line 25312">
                <a:extLst>
                  <a:ext uri="{FF2B5EF4-FFF2-40B4-BE49-F238E27FC236}">
                    <a16:creationId xmlns:a16="http://schemas.microsoft.com/office/drawing/2014/main" id="{F6310243-B01F-4A4B-BEFF-77AE41D2E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99" name="Line 25313">
                <a:extLst>
                  <a:ext uri="{FF2B5EF4-FFF2-40B4-BE49-F238E27FC236}">
                    <a16:creationId xmlns:a16="http://schemas.microsoft.com/office/drawing/2014/main" id="{744F7BFD-8C6A-4F7C-85DF-0694052A2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4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00" name="Line 25314">
                <a:extLst>
                  <a:ext uri="{FF2B5EF4-FFF2-40B4-BE49-F238E27FC236}">
                    <a16:creationId xmlns:a16="http://schemas.microsoft.com/office/drawing/2014/main" id="{179D6007-D4E4-47B8-8782-A3989815D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4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01" name="Line 25315">
                <a:extLst>
                  <a:ext uri="{FF2B5EF4-FFF2-40B4-BE49-F238E27FC236}">
                    <a16:creationId xmlns:a16="http://schemas.microsoft.com/office/drawing/2014/main" id="{9BA9CA79-A81E-494A-A789-6EA3E412A9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4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02" name="Line 25316">
                <a:extLst>
                  <a:ext uri="{FF2B5EF4-FFF2-40B4-BE49-F238E27FC236}">
                    <a16:creationId xmlns:a16="http://schemas.microsoft.com/office/drawing/2014/main" id="{4ED129EB-A1A0-4EBF-976D-6012139EE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4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03" name="Line 25317">
                <a:extLst>
                  <a:ext uri="{FF2B5EF4-FFF2-40B4-BE49-F238E27FC236}">
                    <a16:creationId xmlns:a16="http://schemas.microsoft.com/office/drawing/2014/main" id="{77ED2308-AAE7-4AC5-A5F1-E19D87ACC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18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04" name="Line 25318">
                <a:extLst>
                  <a:ext uri="{FF2B5EF4-FFF2-40B4-BE49-F238E27FC236}">
                    <a16:creationId xmlns:a16="http://schemas.microsoft.com/office/drawing/2014/main" id="{C3BFF090-230A-4926-A1DB-F662AC266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8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05" name="Line 25319">
                <a:extLst>
                  <a:ext uri="{FF2B5EF4-FFF2-40B4-BE49-F238E27FC236}">
                    <a16:creationId xmlns:a16="http://schemas.microsoft.com/office/drawing/2014/main" id="{EB11F4F3-F198-4A80-B6CE-6F8EDE6FE2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2" y="317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06" name="Line 25320">
                <a:extLst>
                  <a:ext uri="{FF2B5EF4-FFF2-40B4-BE49-F238E27FC236}">
                    <a16:creationId xmlns:a16="http://schemas.microsoft.com/office/drawing/2014/main" id="{0A4585D3-D628-4099-8D9F-49221DD201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2" y="317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07" name="Line 25321">
                <a:extLst>
                  <a:ext uri="{FF2B5EF4-FFF2-40B4-BE49-F238E27FC236}">
                    <a16:creationId xmlns:a16="http://schemas.microsoft.com/office/drawing/2014/main" id="{E21B1DE5-C580-4784-A856-7609C141D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2" y="326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08" name="Line 25322">
                <a:extLst>
                  <a:ext uri="{FF2B5EF4-FFF2-40B4-BE49-F238E27FC236}">
                    <a16:creationId xmlns:a16="http://schemas.microsoft.com/office/drawing/2014/main" id="{BC0261CB-9A16-410B-B483-5668EE4ECE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2" y="326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09" name="Line 25323">
                <a:extLst>
                  <a:ext uri="{FF2B5EF4-FFF2-40B4-BE49-F238E27FC236}">
                    <a16:creationId xmlns:a16="http://schemas.microsoft.com/office/drawing/2014/main" id="{184FF866-4705-4B77-9CB6-FCB0D267C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96" y="329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10" name="Line 25324">
                <a:extLst>
                  <a:ext uri="{FF2B5EF4-FFF2-40B4-BE49-F238E27FC236}">
                    <a16:creationId xmlns:a16="http://schemas.microsoft.com/office/drawing/2014/main" id="{C723EFA9-CD1B-4FEC-98B5-FF6BE3A0C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6" y="329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11" name="Line 25325">
                <a:extLst>
                  <a:ext uri="{FF2B5EF4-FFF2-40B4-BE49-F238E27FC236}">
                    <a16:creationId xmlns:a16="http://schemas.microsoft.com/office/drawing/2014/main" id="{B2708A78-3481-4536-A238-4FA4DC9146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0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12" name="Line 25326">
                <a:extLst>
                  <a:ext uri="{FF2B5EF4-FFF2-40B4-BE49-F238E27FC236}">
                    <a16:creationId xmlns:a16="http://schemas.microsoft.com/office/drawing/2014/main" id="{CC6F2F21-BB1A-4086-864A-96BE9775B5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0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13" name="Line 25327">
                <a:extLst>
                  <a:ext uri="{FF2B5EF4-FFF2-40B4-BE49-F238E27FC236}">
                    <a16:creationId xmlns:a16="http://schemas.microsoft.com/office/drawing/2014/main" id="{1DFCAA95-87C4-4CCA-B4E4-0F9DD348E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0" y="32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14" name="Line 25328">
                <a:extLst>
                  <a:ext uri="{FF2B5EF4-FFF2-40B4-BE49-F238E27FC236}">
                    <a16:creationId xmlns:a16="http://schemas.microsoft.com/office/drawing/2014/main" id="{352D8093-6FC6-443E-A06F-ABE997F39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0" y="32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15" name="Line 25329">
                <a:extLst>
                  <a:ext uri="{FF2B5EF4-FFF2-40B4-BE49-F238E27FC236}">
                    <a16:creationId xmlns:a16="http://schemas.microsoft.com/office/drawing/2014/main" id="{C0174B7B-9C11-4B18-AB52-8455B107E9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4" y="332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16" name="Line 25330">
                <a:extLst>
                  <a:ext uri="{FF2B5EF4-FFF2-40B4-BE49-F238E27FC236}">
                    <a16:creationId xmlns:a16="http://schemas.microsoft.com/office/drawing/2014/main" id="{BCF68AA8-6292-443C-8A1C-017030839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4" y="332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17" name="Line 25331">
                <a:extLst>
                  <a:ext uri="{FF2B5EF4-FFF2-40B4-BE49-F238E27FC236}">
                    <a16:creationId xmlns:a16="http://schemas.microsoft.com/office/drawing/2014/main" id="{FDA70BCB-2F42-40ED-AD93-0C9C8EBE0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98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18" name="Line 25332">
                <a:extLst>
                  <a:ext uri="{FF2B5EF4-FFF2-40B4-BE49-F238E27FC236}">
                    <a16:creationId xmlns:a16="http://schemas.microsoft.com/office/drawing/2014/main" id="{FF5DF861-27DF-4EE9-BA1A-4406E2F05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8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19" name="Line 25333">
                <a:extLst>
                  <a:ext uri="{FF2B5EF4-FFF2-40B4-BE49-F238E27FC236}">
                    <a16:creationId xmlns:a16="http://schemas.microsoft.com/office/drawing/2014/main" id="{4CC7478C-DE11-4AFC-8FEA-2FB1836C4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2" y="32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20" name="Line 25334">
                <a:extLst>
                  <a:ext uri="{FF2B5EF4-FFF2-40B4-BE49-F238E27FC236}">
                    <a16:creationId xmlns:a16="http://schemas.microsoft.com/office/drawing/2014/main" id="{C9293D12-7BA9-44B8-8027-18D89ABA14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2" y="32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21" name="Line 25335">
                <a:extLst>
                  <a:ext uri="{FF2B5EF4-FFF2-40B4-BE49-F238E27FC236}">
                    <a16:creationId xmlns:a16="http://schemas.microsoft.com/office/drawing/2014/main" id="{138B0A2E-4DC3-40A3-9D53-2AC632DA6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52" y="315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22" name="Line 25336">
                <a:extLst>
                  <a:ext uri="{FF2B5EF4-FFF2-40B4-BE49-F238E27FC236}">
                    <a16:creationId xmlns:a16="http://schemas.microsoft.com/office/drawing/2014/main" id="{A107DDD3-91DF-4273-8451-333C1771D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2" y="315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23" name="Line 25337">
                <a:extLst>
                  <a:ext uri="{FF2B5EF4-FFF2-40B4-BE49-F238E27FC236}">
                    <a16:creationId xmlns:a16="http://schemas.microsoft.com/office/drawing/2014/main" id="{A17BC730-72AA-44FF-81CC-E8FADE9E1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76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24" name="Line 25338">
                <a:extLst>
                  <a:ext uri="{FF2B5EF4-FFF2-40B4-BE49-F238E27FC236}">
                    <a16:creationId xmlns:a16="http://schemas.microsoft.com/office/drawing/2014/main" id="{D38381C6-AF75-42DA-878A-1D356C3FA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6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25" name="Line 25339">
                <a:extLst>
                  <a:ext uri="{FF2B5EF4-FFF2-40B4-BE49-F238E27FC236}">
                    <a16:creationId xmlns:a16="http://schemas.microsoft.com/office/drawing/2014/main" id="{F94FD1E6-04A2-4B3D-8308-0942D3546A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00" y="284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26" name="Line 25340">
                <a:extLst>
                  <a:ext uri="{FF2B5EF4-FFF2-40B4-BE49-F238E27FC236}">
                    <a16:creationId xmlns:a16="http://schemas.microsoft.com/office/drawing/2014/main" id="{D1E97DDE-4AFA-4A8F-9A5C-0223544AC3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0" y="284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27" name="Line 25341">
                <a:extLst>
                  <a:ext uri="{FF2B5EF4-FFF2-40B4-BE49-F238E27FC236}">
                    <a16:creationId xmlns:a16="http://schemas.microsoft.com/office/drawing/2014/main" id="{48D1F0D9-3BF6-4E68-8A13-83C8BAF80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30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28" name="Line 25342">
                <a:extLst>
                  <a:ext uri="{FF2B5EF4-FFF2-40B4-BE49-F238E27FC236}">
                    <a16:creationId xmlns:a16="http://schemas.microsoft.com/office/drawing/2014/main" id="{B0760B37-5DE9-4293-8D83-406F4BB03B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0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29" name="Line 25343">
                <a:extLst>
                  <a:ext uri="{FF2B5EF4-FFF2-40B4-BE49-F238E27FC236}">
                    <a16:creationId xmlns:a16="http://schemas.microsoft.com/office/drawing/2014/main" id="{34C0C3F7-90C7-4920-9531-280D7E9E7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54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30" name="Line 25344">
                <a:extLst>
                  <a:ext uri="{FF2B5EF4-FFF2-40B4-BE49-F238E27FC236}">
                    <a16:creationId xmlns:a16="http://schemas.microsoft.com/office/drawing/2014/main" id="{229C139E-D1B8-4A05-AF9A-5E5D2C605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4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31" name="Line 25345">
                <a:extLst>
                  <a:ext uri="{FF2B5EF4-FFF2-40B4-BE49-F238E27FC236}">
                    <a16:creationId xmlns:a16="http://schemas.microsoft.com/office/drawing/2014/main" id="{4FD03F38-313B-4925-BD95-4EB181E65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7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32" name="Line 25346">
                <a:extLst>
                  <a:ext uri="{FF2B5EF4-FFF2-40B4-BE49-F238E27FC236}">
                    <a16:creationId xmlns:a16="http://schemas.microsoft.com/office/drawing/2014/main" id="{E95F74DC-E058-448F-B253-14B525D832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33" name="Line 25347">
                <a:extLst>
                  <a:ext uri="{FF2B5EF4-FFF2-40B4-BE49-F238E27FC236}">
                    <a16:creationId xmlns:a16="http://schemas.microsoft.com/office/drawing/2014/main" id="{DE59B0CC-7F5A-45F5-9CE3-D564E67711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08" y="319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34" name="Line 25348">
                <a:extLst>
                  <a:ext uri="{FF2B5EF4-FFF2-40B4-BE49-F238E27FC236}">
                    <a16:creationId xmlns:a16="http://schemas.microsoft.com/office/drawing/2014/main" id="{6747C8D0-5689-4A44-825B-99DC23C18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8" y="319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35" name="Line 25349">
                <a:extLst>
                  <a:ext uri="{FF2B5EF4-FFF2-40B4-BE49-F238E27FC236}">
                    <a16:creationId xmlns:a16="http://schemas.microsoft.com/office/drawing/2014/main" id="{CF8C90C2-311D-40F4-865F-D4FC302CB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2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36" name="Line 25350">
                <a:extLst>
                  <a:ext uri="{FF2B5EF4-FFF2-40B4-BE49-F238E27FC236}">
                    <a16:creationId xmlns:a16="http://schemas.microsoft.com/office/drawing/2014/main" id="{CE662D60-E87B-4C63-AF20-5E7AA448B6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37" name="Line 25351">
                <a:extLst>
                  <a:ext uri="{FF2B5EF4-FFF2-40B4-BE49-F238E27FC236}">
                    <a16:creationId xmlns:a16="http://schemas.microsoft.com/office/drawing/2014/main" id="{A30BEBF5-7A75-481F-BBB0-1138806570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6" y="31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38" name="Line 25352">
                <a:extLst>
                  <a:ext uri="{FF2B5EF4-FFF2-40B4-BE49-F238E27FC236}">
                    <a16:creationId xmlns:a16="http://schemas.microsoft.com/office/drawing/2014/main" id="{12399C3B-0410-44C1-84D8-5C1610B69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6" y="31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39" name="Line 25353">
                <a:extLst>
                  <a:ext uri="{FF2B5EF4-FFF2-40B4-BE49-F238E27FC236}">
                    <a16:creationId xmlns:a16="http://schemas.microsoft.com/office/drawing/2014/main" id="{20EE5C27-B90E-46B9-8D59-E2B476841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80" y="3137"/>
                <a:ext cx="36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40" name="Line 25354">
                <a:extLst>
                  <a:ext uri="{FF2B5EF4-FFF2-40B4-BE49-F238E27FC236}">
                    <a16:creationId xmlns:a16="http://schemas.microsoft.com/office/drawing/2014/main" id="{97BD76E9-22D0-435E-AF4F-0E0C07409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3137"/>
                <a:ext cx="36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41" name="Line 25355">
                <a:extLst>
                  <a:ext uri="{FF2B5EF4-FFF2-40B4-BE49-F238E27FC236}">
                    <a16:creationId xmlns:a16="http://schemas.microsoft.com/office/drawing/2014/main" id="{BA6887BE-FB28-4D40-BA3F-6B113258FC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0" y="315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42" name="Line 25356">
                <a:extLst>
                  <a:ext uri="{FF2B5EF4-FFF2-40B4-BE49-F238E27FC236}">
                    <a16:creationId xmlns:a16="http://schemas.microsoft.com/office/drawing/2014/main" id="{CACF393A-A97B-47C0-8F19-85CDB74B4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" y="315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43" name="Line 25357">
                <a:extLst>
                  <a:ext uri="{FF2B5EF4-FFF2-40B4-BE49-F238E27FC236}">
                    <a16:creationId xmlns:a16="http://schemas.microsoft.com/office/drawing/2014/main" id="{1676B3C2-28B4-4826-9F10-D1458FC60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4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44" name="Line 25358">
                <a:extLst>
                  <a:ext uri="{FF2B5EF4-FFF2-40B4-BE49-F238E27FC236}">
                    <a16:creationId xmlns:a16="http://schemas.microsoft.com/office/drawing/2014/main" id="{5E813D92-6913-4F07-96DC-40EB8AECC7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4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45" name="Line 25359">
                <a:extLst>
                  <a:ext uri="{FF2B5EF4-FFF2-40B4-BE49-F238E27FC236}">
                    <a16:creationId xmlns:a16="http://schemas.microsoft.com/office/drawing/2014/main" id="{3885811B-897C-4B7C-8A0D-C7E8587F3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8" y="300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46" name="Line 25360">
                <a:extLst>
                  <a:ext uri="{FF2B5EF4-FFF2-40B4-BE49-F238E27FC236}">
                    <a16:creationId xmlns:a16="http://schemas.microsoft.com/office/drawing/2014/main" id="{B2B82793-F8E0-48DA-9314-B9D54B891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8" y="300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47" name="Line 25361">
                <a:extLst>
                  <a:ext uri="{FF2B5EF4-FFF2-40B4-BE49-F238E27FC236}">
                    <a16:creationId xmlns:a16="http://schemas.microsoft.com/office/drawing/2014/main" id="{E4ECC019-4D0B-4EAD-8F1D-3F28D58DE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88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48" name="Line 25362">
                <a:extLst>
                  <a:ext uri="{FF2B5EF4-FFF2-40B4-BE49-F238E27FC236}">
                    <a16:creationId xmlns:a16="http://schemas.microsoft.com/office/drawing/2014/main" id="{3DFB66EB-5D96-4605-B7B8-0D3F6139B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8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49" name="Line 25363">
                <a:extLst>
                  <a:ext uri="{FF2B5EF4-FFF2-40B4-BE49-F238E27FC236}">
                    <a16:creationId xmlns:a16="http://schemas.microsoft.com/office/drawing/2014/main" id="{794C6923-87E8-43FF-929A-0A160C865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12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50" name="Line 25364">
                <a:extLst>
                  <a:ext uri="{FF2B5EF4-FFF2-40B4-BE49-F238E27FC236}">
                    <a16:creationId xmlns:a16="http://schemas.microsoft.com/office/drawing/2014/main" id="{6EFA94A3-A3DD-4F83-AC9F-D1A086002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2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51" name="Line 25365">
                <a:extLst>
                  <a:ext uri="{FF2B5EF4-FFF2-40B4-BE49-F238E27FC236}">
                    <a16:creationId xmlns:a16="http://schemas.microsoft.com/office/drawing/2014/main" id="{ADEEC16A-5827-4DA5-9DD9-785E6FE2F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36" y="28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52" name="Line 25366">
                <a:extLst>
                  <a:ext uri="{FF2B5EF4-FFF2-40B4-BE49-F238E27FC236}">
                    <a16:creationId xmlns:a16="http://schemas.microsoft.com/office/drawing/2014/main" id="{174AE941-44CD-4280-95CE-012EC897E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28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53" name="Line 25367">
                <a:extLst>
                  <a:ext uri="{FF2B5EF4-FFF2-40B4-BE49-F238E27FC236}">
                    <a16:creationId xmlns:a16="http://schemas.microsoft.com/office/drawing/2014/main" id="{C8D32710-A867-487E-B3B6-217AB9961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6" y="27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54" name="Line 25368">
                <a:extLst>
                  <a:ext uri="{FF2B5EF4-FFF2-40B4-BE49-F238E27FC236}">
                    <a16:creationId xmlns:a16="http://schemas.microsoft.com/office/drawing/2014/main" id="{BE15D6DA-BC15-44B8-850F-A0430CDDE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6" y="27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55" name="Line 25369">
                <a:extLst>
                  <a:ext uri="{FF2B5EF4-FFF2-40B4-BE49-F238E27FC236}">
                    <a16:creationId xmlns:a16="http://schemas.microsoft.com/office/drawing/2014/main" id="{8A77B0AE-2D37-42E2-BC91-E0328D69B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90" y="263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56" name="Line 25370">
                <a:extLst>
                  <a:ext uri="{FF2B5EF4-FFF2-40B4-BE49-F238E27FC236}">
                    <a16:creationId xmlns:a16="http://schemas.microsoft.com/office/drawing/2014/main" id="{DFEE9A86-C460-4989-A6E0-CE80F9961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0" y="263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57" name="Line 25371">
                <a:extLst>
                  <a:ext uri="{FF2B5EF4-FFF2-40B4-BE49-F238E27FC236}">
                    <a16:creationId xmlns:a16="http://schemas.microsoft.com/office/drawing/2014/main" id="{715E7148-460F-475B-A877-C15094E99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14" y="245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58" name="Line 25372">
                <a:extLst>
                  <a:ext uri="{FF2B5EF4-FFF2-40B4-BE49-F238E27FC236}">
                    <a16:creationId xmlns:a16="http://schemas.microsoft.com/office/drawing/2014/main" id="{127BAD36-D543-4821-B670-ED1544DE5D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14" y="245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59" name="Line 25373">
                <a:extLst>
                  <a:ext uri="{FF2B5EF4-FFF2-40B4-BE49-F238E27FC236}">
                    <a16:creationId xmlns:a16="http://schemas.microsoft.com/office/drawing/2014/main" id="{5A6E0B06-15F2-417E-A564-4D896D5F0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38" y="22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60" name="Line 25374">
                <a:extLst>
                  <a:ext uri="{FF2B5EF4-FFF2-40B4-BE49-F238E27FC236}">
                    <a16:creationId xmlns:a16="http://schemas.microsoft.com/office/drawing/2014/main" id="{B5609C84-E139-417F-B62A-5A2ABB4F3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38" y="22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61" name="Line 25375">
                <a:extLst>
                  <a:ext uri="{FF2B5EF4-FFF2-40B4-BE49-F238E27FC236}">
                    <a16:creationId xmlns:a16="http://schemas.microsoft.com/office/drawing/2014/main" id="{EA224BD8-C96E-49D7-98C2-3430D9906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68" y="218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62" name="Line 25376">
                <a:extLst>
                  <a:ext uri="{FF2B5EF4-FFF2-40B4-BE49-F238E27FC236}">
                    <a16:creationId xmlns:a16="http://schemas.microsoft.com/office/drawing/2014/main" id="{57FB2FCD-0EE5-48D1-9704-D158DFEA6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68" y="218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63" name="Line 25377">
                <a:extLst>
                  <a:ext uri="{FF2B5EF4-FFF2-40B4-BE49-F238E27FC236}">
                    <a16:creationId xmlns:a16="http://schemas.microsoft.com/office/drawing/2014/main" id="{1204B493-70E1-4CA0-A54D-5527FE325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92" y="207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64" name="Line 25378">
                <a:extLst>
                  <a:ext uri="{FF2B5EF4-FFF2-40B4-BE49-F238E27FC236}">
                    <a16:creationId xmlns:a16="http://schemas.microsoft.com/office/drawing/2014/main" id="{ED7BE443-124B-4C21-BBCE-009C75EAD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2" y="207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65" name="Line 25379">
                <a:extLst>
                  <a:ext uri="{FF2B5EF4-FFF2-40B4-BE49-F238E27FC236}">
                    <a16:creationId xmlns:a16="http://schemas.microsoft.com/office/drawing/2014/main" id="{114925E5-98CC-48BA-92F4-F166D4D97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16" y="209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66" name="Line 25380">
                <a:extLst>
                  <a:ext uri="{FF2B5EF4-FFF2-40B4-BE49-F238E27FC236}">
                    <a16:creationId xmlns:a16="http://schemas.microsoft.com/office/drawing/2014/main" id="{20EA3C5A-12A5-4274-8065-D9263ED3F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6" y="209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67" name="Line 25381">
                <a:extLst>
                  <a:ext uri="{FF2B5EF4-FFF2-40B4-BE49-F238E27FC236}">
                    <a16:creationId xmlns:a16="http://schemas.microsoft.com/office/drawing/2014/main" id="{8DB92AC5-87B9-49CB-97D1-6C96758EE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46" y="21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68" name="Line 25382">
                <a:extLst>
                  <a:ext uri="{FF2B5EF4-FFF2-40B4-BE49-F238E27FC236}">
                    <a16:creationId xmlns:a16="http://schemas.microsoft.com/office/drawing/2014/main" id="{117C89FF-4A31-4087-9BF0-B6C4F353FA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46" y="21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69" name="Line 25383">
                <a:extLst>
                  <a:ext uri="{FF2B5EF4-FFF2-40B4-BE49-F238E27FC236}">
                    <a16:creationId xmlns:a16="http://schemas.microsoft.com/office/drawing/2014/main" id="{CBCD9796-D674-422D-8B80-4595D6067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0" y="2217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70" name="Line 25384">
                <a:extLst>
                  <a:ext uri="{FF2B5EF4-FFF2-40B4-BE49-F238E27FC236}">
                    <a16:creationId xmlns:a16="http://schemas.microsoft.com/office/drawing/2014/main" id="{CB8FCA3F-4CA7-4D51-BAF6-C374633A2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70" y="2217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71" name="Line 25385">
                <a:extLst>
                  <a:ext uri="{FF2B5EF4-FFF2-40B4-BE49-F238E27FC236}">
                    <a16:creationId xmlns:a16="http://schemas.microsoft.com/office/drawing/2014/main" id="{CE673392-0AC0-44DE-A9B0-89BDC1480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95" y="227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72" name="Line 25386">
                <a:extLst>
                  <a:ext uri="{FF2B5EF4-FFF2-40B4-BE49-F238E27FC236}">
                    <a16:creationId xmlns:a16="http://schemas.microsoft.com/office/drawing/2014/main" id="{7364352A-9C33-40EB-8797-FC06B1A17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95" y="227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73" name="Line 25387">
                <a:extLst>
                  <a:ext uri="{FF2B5EF4-FFF2-40B4-BE49-F238E27FC236}">
                    <a16:creationId xmlns:a16="http://schemas.microsoft.com/office/drawing/2014/main" id="{CA8CA57E-2335-4C3D-8856-A318818117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5" y="24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74" name="Line 25388">
                <a:extLst>
                  <a:ext uri="{FF2B5EF4-FFF2-40B4-BE49-F238E27FC236}">
                    <a16:creationId xmlns:a16="http://schemas.microsoft.com/office/drawing/2014/main" id="{C532C170-F4F5-4CD8-B45C-4BBE04728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25" y="24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75" name="Line 25389">
                <a:extLst>
                  <a:ext uri="{FF2B5EF4-FFF2-40B4-BE49-F238E27FC236}">
                    <a16:creationId xmlns:a16="http://schemas.microsoft.com/office/drawing/2014/main" id="{22F44737-7451-46C9-9F81-445D712A7B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49" y="259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76" name="Line 25390">
                <a:extLst>
                  <a:ext uri="{FF2B5EF4-FFF2-40B4-BE49-F238E27FC236}">
                    <a16:creationId xmlns:a16="http://schemas.microsoft.com/office/drawing/2014/main" id="{7654CC42-EF76-4049-914F-60FF3A276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49" y="259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77" name="Line 25391">
                <a:extLst>
                  <a:ext uri="{FF2B5EF4-FFF2-40B4-BE49-F238E27FC236}">
                    <a16:creationId xmlns:a16="http://schemas.microsoft.com/office/drawing/2014/main" id="{AEF981D9-A5E7-4E17-A6D2-8377179631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79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78" name="Line 25392">
                <a:extLst>
                  <a:ext uri="{FF2B5EF4-FFF2-40B4-BE49-F238E27FC236}">
                    <a16:creationId xmlns:a16="http://schemas.microsoft.com/office/drawing/2014/main" id="{3387D777-E431-4CA6-9E6D-8A90C11C2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9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79" name="Line 25393">
                <a:extLst>
                  <a:ext uri="{FF2B5EF4-FFF2-40B4-BE49-F238E27FC236}">
                    <a16:creationId xmlns:a16="http://schemas.microsoft.com/office/drawing/2014/main" id="{0D7088B9-8F7C-49C3-8E50-5F7B6EBA7E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03" y="2764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80" name="Line 25394">
                <a:extLst>
                  <a:ext uri="{FF2B5EF4-FFF2-40B4-BE49-F238E27FC236}">
                    <a16:creationId xmlns:a16="http://schemas.microsoft.com/office/drawing/2014/main" id="{91F0233E-F6DE-47B9-B0EA-FA1DF214D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03" y="2764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81" name="Line 25395">
                <a:extLst>
                  <a:ext uri="{FF2B5EF4-FFF2-40B4-BE49-F238E27FC236}">
                    <a16:creationId xmlns:a16="http://schemas.microsoft.com/office/drawing/2014/main" id="{65DC5CEA-6DA7-4BE5-B34D-682A18F78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27" y="296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82" name="Line 25396">
                <a:extLst>
                  <a:ext uri="{FF2B5EF4-FFF2-40B4-BE49-F238E27FC236}">
                    <a16:creationId xmlns:a16="http://schemas.microsoft.com/office/drawing/2014/main" id="{9F119BC5-D7D1-4017-A467-674A8893B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27" y="296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83" name="Line 25397">
                <a:extLst>
                  <a:ext uri="{FF2B5EF4-FFF2-40B4-BE49-F238E27FC236}">
                    <a16:creationId xmlns:a16="http://schemas.microsoft.com/office/drawing/2014/main" id="{AEA6E239-0EE7-4C8D-8A57-CE25CEAF2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7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84" name="Line 25398">
                <a:extLst>
                  <a:ext uri="{FF2B5EF4-FFF2-40B4-BE49-F238E27FC236}">
                    <a16:creationId xmlns:a16="http://schemas.microsoft.com/office/drawing/2014/main" id="{B710596E-6B20-4123-BB93-55D7477B01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7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85" name="Line 25399">
                <a:extLst>
                  <a:ext uri="{FF2B5EF4-FFF2-40B4-BE49-F238E27FC236}">
                    <a16:creationId xmlns:a16="http://schemas.microsoft.com/office/drawing/2014/main" id="{3E546850-A3C7-4DB3-AD1D-B75C51177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1" y="301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86" name="Line 25400">
                <a:extLst>
                  <a:ext uri="{FF2B5EF4-FFF2-40B4-BE49-F238E27FC236}">
                    <a16:creationId xmlns:a16="http://schemas.microsoft.com/office/drawing/2014/main" id="{A8B3ECC3-2BF9-433A-A98E-DDB5E49FA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81" y="301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87" name="Line 25401">
                <a:extLst>
                  <a:ext uri="{FF2B5EF4-FFF2-40B4-BE49-F238E27FC236}">
                    <a16:creationId xmlns:a16="http://schemas.microsoft.com/office/drawing/2014/main" id="{39B77265-9449-41AC-B3ED-52241E465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05" y="305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88" name="Line 25402">
                <a:extLst>
                  <a:ext uri="{FF2B5EF4-FFF2-40B4-BE49-F238E27FC236}">
                    <a16:creationId xmlns:a16="http://schemas.microsoft.com/office/drawing/2014/main" id="{17AEECE4-9F96-47F0-9A45-36837115A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5" y="305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89" name="Line 25403">
                <a:extLst>
                  <a:ext uri="{FF2B5EF4-FFF2-40B4-BE49-F238E27FC236}">
                    <a16:creationId xmlns:a16="http://schemas.microsoft.com/office/drawing/2014/main" id="{65B596FE-0242-404F-A80C-C7EB81DAA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35" y="3047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90" name="Line 25404">
                <a:extLst>
                  <a:ext uri="{FF2B5EF4-FFF2-40B4-BE49-F238E27FC236}">
                    <a16:creationId xmlns:a16="http://schemas.microsoft.com/office/drawing/2014/main" id="{F324A98A-1936-4F3E-882F-3EC986963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35" y="3047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91" name="Line 25405">
                <a:extLst>
                  <a:ext uri="{FF2B5EF4-FFF2-40B4-BE49-F238E27FC236}">
                    <a16:creationId xmlns:a16="http://schemas.microsoft.com/office/drawing/2014/main" id="{76D71032-C58C-47E4-B26D-F84784CD8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59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92" name="Line 25406">
                <a:extLst>
                  <a:ext uri="{FF2B5EF4-FFF2-40B4-BE49-F238E27FC236}">
                    <a16:creationId xmlns:a16="http://schemas.microsoft.com/office/drawing/2014/main" id="{E78053A6-5E47-4079-B75C-4D53B3E1FF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9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93" name="Line 25407">
                <a:extLst>
                  <a:ext uri="{FF2B5EF4-FFF2-40B4-BE49-F238E27FC236}">
                    <a16:creationId xmlns:a16="http://schemas.microsoft.com/office/drawing/2014/main" id="{9251CBE7-6B9C-4D5D-8D4B-1755293FA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89" y="299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94" name="Line 25408">
                <a:extLst>
                  <a:ext uri="{FF2B5EF4-FFF2-40B4-BE49-F238E27FC236}">
                    <a16:creationId xmlns:a16="http://schemas.microsoft.com/office/drawing/2014/main" id="{8C6D3F0C-15E4-4913-8ED7-7FA712242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9" y="299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95" name="Line 25409">
                <a:extLst>
                  <a:ext uri="{FF2B5EF4-FFF2-40B4-BE49-F238E27FC236}">
                    <a16:creationId xmlns:a16="http://schemas.microsoft.com/office/drawing/2014/main" id="{DE75D3F3-7F3A-4453-9A18-C47906979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3" y="296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96" name="Line 25410">
                <a:extLst>
                  <a:ext uri="{FF2B5EF4-FFF2-40B4-BE49-F238E27FC236}">
                    <a16:creationId xmlns:a16="http://schemas.microsoft.com/office/drawing/2014/main" id="{6128BD93-58D6-43AF-9EAC-7321B2712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3" y="296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97" name="Line 25411">
                <a:extLst>
                  <a:ext uri="{FF2B5EF4-FFF2-40B4-BE49-F238E27FC236}">
                    <a16:creationId xmlns:a16="http://schemas.microsoft.com/office/drawing/2014/main" id="{05DE57F2-2B48-43D3-B984-0C2AA0BBD2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37" y="294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98" name="Line 25412">
                <a:extLst>
                  <a:ext uri="{FF2B5EF4-FFF2-40B4-BE49-F238E27FC236}">
                    <a16:creationId xmlns:a16="http://schemas.microsoft.com/office/drawing/2014/main" id="{E08CD2FE-FB6C-4479-8F6D-D10ADEAE0F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7" y="294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99" name="Line 25413">
                <a:extLst>
                  <a:ext uri="{FF2B5EF4-FFF2-40B4-BE49-F238E27FC236}">
                    <a16:creationId xmlns:a16="http://schemas.microsoft.com/office/drawing/2014/main" id="{07A3C731-A881-45DD-AD2E-45F5700F55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67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00" name="Line 25414">
                <a:extLst>
                  <a:ext uri="{FF2B5EF4-FFF2-40B4-BE49-F238E27FC236}">
                    <a16:creationId xmlns:a16="http://schemas.microsoft.com/office/drawing/2014/main" id="{7B705C44-038A-4D81-882C-0F4853ACA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7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01" name="Line 25415">
                <a:extLst>
                  <a:ext uri="{FF2B5EF4-FFF2-40B4-BE49-F238E27FC236}">
                    <a16:creationId xmlns:a16="http://schemas.microsoft.com/office/drawing/2014/main" id="{CD8D2427-703F-41F4-9EE6-79066228D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91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02" name="Line 25416">
                <a:extLst>
                  <a:ext uri="{FF2B5EF4-FFF2-40B4-BE49-F238E27FC236}">
                    <a16:creationId xmlns:a16="http://schemas.microsoft.com/office/drawing/2014/main" id="{0781EC26-6D0E-408E-9EE6-20DCF482A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1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03" name="Line 25417">
                <a:extLst>
                  <a:ext uri="{FF2B5EF4-FFF2-40B4-BE49-F238E27FC236}">
                    <a16:creationId xmlns:a16="http://schemas.microsoft.com/office/drawing/2014/main" id="{F427DFA3-050D-4976-9CA6-E1BB959379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15" y="302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04" name="Line 25418">
                <a:extLst>
                  <a:ext uri="{FF2B5EF4-FFF2-40B4-BE49-F238E27FC236}">
                    <a16:creationId xmlns:a16="http://schemas.microsoft.com/office/drawing/2014/main" id="{432A7645-64AF-4571-A560-F49ED8A60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5" y="302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05" name="Line 25419">
                <a:extLst>
                  <a:ext uri="{FF2B5EF4-FFF2-40B4-BE49-F238E27FC236}">
                    <a16:creationId xmlns:a16="http://schemas.microsoft.com/office/drawing/2014/main" id="{25CFE598-43BF-491B-A5AD-422F8AF0D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5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06" name="Line 25420">
                <a:extLst>
                  <a:ext uri="{FF2B5EF4-FFF2-40B4-BE49-F238E27FC236}">
                    <a16:creationId xmlns:a16="http://schemas.microsoft.com/office/drawing/2014/main" id="{26CF1325-424B-42FC-AADF-A0978D6C74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5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07" name="Line 25421">
                <a:extLst>
                  <a:ext uri="{FF2B5EF4-FFF2-40B4-BE49-F238E27FC236}">
                    <a16:creationId xmlns:a16="http://schemas.microsoft.com/office/drawing/2014/main" id="{5A64E63F-DC63-42E7-A784-8072D0093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0" y="26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08" name="Line 25422">
                <a:extLst>
                  <a:ext uri="{FF2B5EF4-FFF2-40B4-BE49-F238E27FC236}">
                    <a16:creationId xmlns:a16="http://schemas.microsoft.com/office/drawing/2014/main" id="{5DB3CAF3-3FCA-4F75-8BA8-1A034BCB0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70" y="26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09" name="Line 25423">
                <a:extLst>
                  <a:ext uri="{FF2B5EF4-FFF2-40B4-BE49-F238E27FC236}">
                    <a16:creationId xmlns:a16="http://schemas.microsoft.com/office/drawing/2014/main" id="{E2A25251-8DD8-4E32-9EF1-84BD2CDE9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0" y="25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10" name="Line 25424">
                <a:extLst>
                  <a:ext uri="{FF2B5EF4-FFF2-40B4-BE49-F238E27FC236}">
                    <a16:creationId xmlns:a16="http://schemas.microsoft.com/office/drawing/2014/main" id="{34A5CF59-B423-48A9-B99D-1CC1E826B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0" y="25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11" name="Line 25425">
                <a:extLst>
                  <a:ext uri="{FF2B5EF4-FFF2-40B4-BE49-F238E27FC236}">
                    <a16:creationId xmlns:a16="http://schemas.microsoft.com/office/drawing/2014/main" id="{DDDB7DE2-213C-43A7-9888-1B3BE5B9C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4" y="262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12" name="Line 25426">
                <a:extLst>
                  <a:ext uri="{FF2B5EF4-FFF2-40B4-BE49-F238E27FC236}">
                    <a16:creationId xmlns:a16="http://schemas.microsoft.com/office/drawing/2014/main" id="{FC01CEAC-5350-4D13-8C86-C09E38412D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4" y="262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13" name="Line 25427">
                <a:extLst>
                  <a:ext uri="{FF2B5EF4-FFF2-40B4-BE49-F238E27FC236}">
                    <a16:creationId xmlns:a16="http://schemas.microsoft.com/office/drawing/2014/main" id="{793016C1-9164-4560-B5EB-F104ED664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" y="250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14" name="Line 25428">
                <a:extLst>
                  <a:ext uri="{FF2B5EF4-FFF2-40B4-BE49-F238E27FC236}">
                    <a16:creationId xmlns:a16="http://schemas.microsoft.com/office/drawing/2014/main" id="{B0A09619-E907-45DC-B836-D5D2ADD12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8" y="250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15" name="Line 25429">
                <a:extLst>
                  <a:ext uri="{FF2B5EF4-FFF2-40B4-BE49-F238E27FC236}">
                    <a16:creationId xmlns:a16="http://schemas.microsoft.com/office/drawing/2014/main" id="{EADABE5E-8A0C-4D59-A7EA-0AE52F83C1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8" y="22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4543" name="Group 25631">
              <a:extLst>
                <a:ext uri="{FF2B5EF4-FFF2-40B4-BE49-F238E27FC236}">
                  <a16:creationId xmlns:a16="http://schemas.microsoft.com/office/drawing/2014/main" id="{4470C7A0-8E55-4336-8C73-AEDAC0DFFC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8" y="1880"/>
              <a:ext cx="2660" cy="1546"/>
              <a:chOff x="1078" y="1880"/>
              <a:chExt cx="2660" cy="1546"/>
            </a:xfrm>
          </p:grpSpPr>
          <p:sp>
            <p:nvSpPr>
              <p:cNvPr id="24816" name="Line 25431">
                <a:extLst>
                  <a:ext uri="{FF2B5EF4-FFF2-40B4-BE49-F238E27FC236}">
                    <a16:creationId xmlns:a16="http://schemas.microsoft.com/office/drawing/2014/main" id="{706DA046-AA3A-4A3A-8090-A6656B082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8" y="22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17" name="Line 25432">
                <a:extLst>
                  <a:ext uri="{FF2B5EF4-FFF2-40B4-BE49-F238E27FC236}">
                    <a16:creationId xmlns:a16="http://schemas.microsoft.com/office/drawing/2014/main" id="{0422B53D-4DF0-49DC-9D2C-F54BFFAA4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2" y="24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18" name="Line 25433">
                <a:extLst>
                  <a:ext uri="{FF2B5EF4-FFF2-40B4-BE49-F238E27FC236}">
                    <a16:creationId xmlns:a16="http://schemas.microsoft.com/office/drawing/2014/main" id="{CB653B3C-6D89-4607-A649-689E2B656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2" y="24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19" name="Line 25434">
                <a:extLst>
                  <a:ext uri="{FF2B5EF4-FFF2-40B4-BE49-F238E27FC236}">
                    <a16:creationId xmlns:a16="http://schemas.microsoft.com/office/drawing/2014/main" id="{43403D9F-8688-471B-8587-CD1D43E7C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6" y="24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20" name="Line 25435">
                <a:extLst>
                  <a:ext uri="{FF2B5EF4-FFF2-40B4-BE49-F238E27FC236}">
                    <a16:creationId xmlns:a16="http://schemas.microsoft.com/office/drawing/2014/main" id="{71E9F434-D744-4C49-A3D0-15005370A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26" y="24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21" name="Line 25436">
                <a:extLst>
                  <a:ext uri="{FF2B5EF4-FFF2-40B4-BE49-F238E27FC236}">
                    <a16:creationId xmlns:a16="http://schemas.microsoft.com/office/drawing/2014/main" id="{80CEC9FC-07E2-47DD-8BFF-7547E2EF9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6" y="248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22" name="Line 25437">
                <a:extLst>
                  <a:ext uri="{FF2B5EF4-FFF2-40B4-BE49-F238E27FC236}">
                    <a16:creationId xmlns:a16="http://schemas.microsoft.com/office/drawing/2014/main" id="{1F0C86C5-DA14-4F46-8FF3-9B82DB7368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248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23" name="Line 25438">
                <a:extLst>
                  <a:ext uri="{FF2B5EF4-FFF2-40B4-BE49-F238E27FC236}">
                    <a16:creationId xmlns:a16="http://schemas.microsoft.com/office/drawing/2014/main" id="{F4BBA527-3D51-4D13-AEC7-60154DB31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0" y="26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24" name="Line 25439">
                <a:extLst>
                  <a:ext uri="{FF2B5EF4-FFF2-40B4-BE49-F238E27FC236}">
                    <a16:creationId xmlns:a16="http://schemas.microsoft.com/office/drawing/2014/main" id="{A8CD0F5F-ABEA-482B-A8F5-4145CBE684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0" y="26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25" name="Line 25440">
                <a:extLst>
                  <a:ext uri="{FF2B5EF4-FFF2-40B4-BE49-F238E27FC236}">
                    <a16:creationId xmlns:a16="http://schemas.microsoft.com/office/drawing/2014/main" id="{3F22EA17-F09D-4634-80FC-1B5876AB54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10" y="290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26" name="Line 25441">
                <a:extLst>
                  <a:ext uri="{FF2B5EF4-FFF2-40B4-BE49-F238E27FC236}">
                    <a16:creationId xmlns:a16="http://schemas.microsoft.com/office/drawing/2014/main" id="{6D06495F-1F7B-41FC-8537-03E6A41BA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0" y="290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27" name="Line 25442">
                <a:extLst>
                  <a:ext uri="{FF2B5EF4-FFF2-40B4-BE49-F238E27FC236}">
                    <a16:creationId xmlns:a16="http://schemas.microsoft.com/office/drawing/2014/main" id="{51DFE37A-D9DB-4D77-A3A5-B15DC17CE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34" y="29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28" name="Line 25443">
                <a:extLst>
                  <a:ext uri="{FF2B5EF4-FFF2-40B4-BE49-F238E27FC236}">
                    <a16:creationId xmlns:a16="http://schemas.microsoft.com/office/drawing/2014/main" id="{861845CA-D251-4C2A-8209-DE3DD63F6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4" y="296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29" name="Line 25444">
                <a:extLst>
                  <a:ext uri="{FF2B5EF4-FFF2-40B4-BE49-F238E27FC236}">
                    <a16:creationId xmlns:a16="http://schemas.microsoft.com/office/drawing/2014/main" id="{E22907C3-2D85-40B8-BCD7-6C1D0C33A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8" y="3107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30" name="Line 25445">
                <a:extLst>
                  <a:ext uri="{FF2B5EF4-FFF2-40B4-BE49-F238E27FC236}">
                    <a16:creationId xmlns:a16="http://schemas.microsoft.com/office/drawing/2014/main" id="{7684CF1A-C0D2-415E-B1BA-9D772C63F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8" y="3107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31" name="Line 25446">
                <a:extLst>
                  <a:ext uri="{FF2B5EF4-FFF2-40B4-BE49-F238E27FC236}">
                    <a16:creationId xmlns:a16="http://schemas.microsoft.com/office/drawing/2014/main" id="{4353D2C6-E7F8-4585-B7BB-F9FE91AD0D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8" y="309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32" name="Line 25447">
                <a:extLst>
                  <a:ext uri="{FF2B5EF4-FFF2-40B4-BE49-F238E27FC236}">
                    <a16:creationId xmlns:a16="http://schemas.microsoft.com/office/drawing/2014/main" id="{C2FA50F7-B37C-4FA3-BAA9-D36A8FA75E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8" y="309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33" name="Line 25448">
                <a:extLst>
                  <a:ext uri="{FF2B5EF4-FFF2-40B4-BE49-F238E27FC236}">
                    <a16:creationId xmlns:a16="http://schemas.microsoft.com/office/drawing/2014/main" id="{C7D85DD7-6660-4E00-A6CC-7F688B226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34" name="Line 25449">
                <a:extLst>
                  <a:ext uri="{FF2B5EF4-FFF2-40B4-BE49-F238E27FC236}">
                    <a16:creationId xmlns:a16="http://schemas.microsoft.com/office/drawing/2014/main" id="{74ADF2F3-3F0E-4D0D-A196-C08A612D5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35" name="Line 25450">
                <a:extLst>
                  <a:ext uri="{FF2B5EF4-FFF2-40B4-BE49-F238E27FC236}">
                    <a16:creationId xmlns:a16="http://schemas.microsoft.com/office/drawing/2014/main" id="{0E0D0415-86C6-4FBA-B4AB-1A4E23F7F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4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36" name="Line 25451">
                <a:extLst>
                  <a:ext uri="{FF2B5EF4-FFF2-40B4-BE49-F238E27FC236}">
                    <a16:creationId xmlns:a16="http://schemas.microsoft.com/office/drawing/2014/main" id="{C4AC76B9-8811-42BA-AA20-3D0A70155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37" name="Line 25452">
                <a:extLst>
                  <a:ext uri="{FF2B5EF4-FFF2-40B4-BE49-F238E27FC236}">
                    <a16:creationId xmlns:a16="http://schemas.microsoft.com/office/drawing/2014/main" id="{0F28791E-96B8-4B38-A6FC-5B571C731F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66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38" name="Line 25453">
                <a:extLst>
                  <a:ext uri="{FF2B5EF4-FFF2-40B4-BE49-F238E27FC236}">
                    <a16:creationId xmlns:a16="http://schemas.microsoft.com/office/drawing/2014/main" id="{2D896D79-B4F7-46B8-8948-295864341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6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39" name="Line 25454">
                <a:extLst>
                  <a:ext uri="{FF2B5EF4-FFF2-40B4-BE49-F238E27FC236}">
                    <a16:creationId xmlns:a16="http://schemas.microsoft.com/office/drawing/2014/main" id="{038F4C2E-A8D7-4332-A064-29BFF42C4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0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40" name="Line 25455">
                <a:extLst>
                  <a:ext uri="{FF2B5EF4-FFF2-40B4-BE49-F238E27FC236}">
                    <a16:creationId xmlns:a16="http://schemas.microsoft.com/office/drawing/2014/main" id="{A38E5264-3E66-4A99-8FA0-659C41B24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0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41" name="Line 25456">
                <a:extLst>
                  <a:ext uri="{FF2B5EF4-FFF2-40B4-BE49-F238E27FC236}">
                    <a16:creationId xmlns:a16="http://schemas.microsoft.com/office/drawing/2014/main" id="{25E415C5-74B2-4D7D-9508-8194AEBCE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20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42" name="Line 25457">
                <a:extLst>
                  <a:ext uri="{FF2B5EF4-FFF2-40B4-BE49-F238E27FC236}">
                    <a16:creationId xmlns:a16="http://schemas.microsoft.com/office/drawing/2014/main" id="{2949ABE7-BB24-455F-BD00-07BD6E884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20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43" name="Line 25458">
                <a:extLst>
                  <a:ext uri="{FF2B5EF4-FFF2-40B4-BE49-F238E27FC236}">
                    <a16:creationId xmlns:a16="http://schemas.microsoft.com/office/drawing/2014/main" id="{0556F635-BE9F-47F0-8F27-81C7C96B5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4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44" name="Line 25459">
                <a:extLst>
                  <a:ext uri="{FF2B5EF4-FFF2-40B4-BE49-F238E27FC236}">
                    <a16:creationId xmlns:a16="http://schemas.microsoft.com/office/drawing/2014/main" id="{05FE1F9E-E000-4927-8405-C97187FE07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4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45" name="Line 25460">
                <a:extLst>
                  <a:ext uri="{FF2B5EF4-FFF2-40B4-BE49-F238E27FC236}">
                    <a16:creationId xmlns:a16="http://schemas.microsoft.com/office/drawing/2014/main" id="{1F8014A7-C165-46AE-AD13-F4660FB10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68" y="318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46" name="Line 25461">
                <a:extLst>
                  <a:ext uri="{FF2B5EF4-FFF2-40B4-BE49-F238E27FC236}">
                    <a16:creationId xmlns:a16="http://schemas.microsoft.com/office/drawing/2014/main" id="{EA1BE5E4-31E7-4FCF-88F2-4544542887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8" y="318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47" name="Line 25462">
                <a:extLst>
                  <a:ext uri="{FF2B5EF4-FFF2-40B4-BE49-F238E27FC236}">
                    <a16:creationId xmlns:a16="http://schemas.microsoft.com/office/drawing/2014/main" id="{46DF1750-23B8-4AC7-B3E9-83E5E3157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8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48" name="Line 25463">
                <a:extLst>
                  <a:ext uri="{FF2B5EF4-FFF2-40B4-BE49-F238E27FC236}">
                    <a16:creationId xmlns:a16="http://schemas.microsoft.com/office/drawing/2014/main" id="{1A4C3E5F-C0F8-46A5-B7CD-EBD31663E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98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49" name="Line 25464">
                <a:extLst>
                  <a:ext uri="{FF2B5EF4-FFF2-40B4-BE49-F238E27FC236}">
                    <a16:creationId xmlns:a16="http://schemas.microsoft.com/office/drawing/2014/main" id="{D9C99057-1988-4DAF-8AD1-F4A0022A3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2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50" name="Line 25465">
                <a:extLst>
                  <a:ext uri="{FF2B5EF4-FFF2-40B4-BE49-F238E27FC236}">
                    <a16:creationId xmlns:a16="http://schemas.microsoft.com/office/drawing/2014/main" id="{3BD73093-D344-4AEA-847B-FCDCA6151B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22" y="321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51" name="Line 25466">
                <a:extLst>
                  <a:ext uri="{FF2B5EF4-FFF2-40B4-BE49-F238E27FC236}">
                    <a16:creationId xmlns:a16="http://schemas.microsoft.com/office/drawing/2014/main" id="{1323611B-AF70-43E5-AC43-A35ECBB9A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2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52" name="Line 25467">
                <a:extLst>
                  <a:ext uri="{FF2B5EF4-FFF2-40B4-BE49-F238E27FC236}">
                    <a16:creationId xmlns:a16="http://schemas.microsoft.com/office/drawing/2014/main" id="{8F479BF8-863E-4F93-86F1-DA4640663F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2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53" name="Line 25468">
                <a:extLst>
                  <a:ext uri="{FF2B5EF4-FFF2-40B4-BE49-F238E27FC236}">
                    <a16:creationId xmlns:a16="http://schemas.microsoft.com/office/drawing/2014/main" id="{17E7CC0B-5486-4335-ACA8-18D6C1B48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6" y="331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54" name="Line 25469">
                <a:extLst>
                  <a:ext uri="{FF2B5EF4-FFF2-40B4-BE49-F238E27FC236}">
                    <a16:creationId xmlns:a16="http://schemas.microsoft.com/office/drawing/2014/main" id="{FCFE0397-E532-44B4-8DD3-5A19FF5F0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76" y="331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55" name="Line 25470">
                <a:extLst>
                  <a:ext uri="{FF2B5EF4-FFF2-40B4-BE49-F238E27FC236}">
                    <a16:creationId xmlns:a16="http://schemas.microsoft.com/office/drawing/2014/main" id="{E39A7029-B0E4-4456-A422-B214BD56B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0" y="322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56" name="Line 25471">
                <a:extLst>
                  <a:ext uri="{FF2B5EF4-FFF2-40B4-BE49-F238E27FC236}">
                    <a16:creationId xmlns:a16="http://schemas.microsoft.com/office/drawing/2014/main" id="{FB4A8BC5-A7E8-4379-931C-54BC4F4C9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0" y="322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57" name="Line 25472">
                <a:extLst>
                  <a:ext uri="{FF2B5EF4-FFF2-40B4-BE49-F238E27FC236}">
                    <a16:creationId xmlns:a16="http://schemas.microsoft.com/office/drawing/2014/main" id="{C8D1066E-F921-4848-BBC1-E05B96C882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0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58" name="Line 25473">
                <a:extLst>
                  <a:ext uri="{FF2B5EF4-FFF2-40B4-BE49-F238E27FC236}">
                    <a16:creationId xmlns:a16="http://schemas.microsoft.com/office/drawing/2014/main" id="{AFC4E62C-84CE-4448-B100-6B07A4809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0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59" name="Line 25474">
                <a:extLst>
                  <a:ext uri="{FF2B5EF4-FFF2-40B4-BE49-F238E27FC236}">
                    <a16:creationId xmlns:a16="http://schemas.microsoft.com/office/drawing/2014/main" id="{FDDBD71E-48DF-455C-A0B1-42012464C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4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60" name="Line 25475">
                <a:extLst>
                  <a:ext uri="{FF2B5EF4-FFF2-40B4-BE49-F238E27FC236}">
                    <a16:creationId xmlns:a16="http://schemas.microsoft.com/office/drawing/2014/main" id="{620B5E47-9E7C-49AA-8F94-775350481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4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61" name="Line 25476">
                <a:extLst>
                  <a:ext uri="{FF2B5EF4-FFF2-40B4-BE49-F238E27FC236}">
                    <a16:creationId xmlns:a16="http://schemas.microsoft.com/office/drawing/2014/main" id="{68ED516F-3A95-4B0F-9F05-13E20CA6A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8" y="338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62" name="Line 25477">
                <a:extLst>
                  <a:ext uri="{FF2B5EF4-FFF2-40B4-BE49-F238E27FC236}">
                    <a16:creationId xmlns:a16="http://schemas.microsoft.com/office/drawing/2014/main" id="{92F9CBF0-98BE-4FD8-A16B-898F7B4B09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8" y="338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63" name="Line 25478">
                <a:extLst>
                  <a:ext uri="{FF2B5EF4-FFF2-40B4-BE49-F238E27FC236}">
                    <a16:creationId xmlns:a16="http://schemas.microsoft.com/office/drawing/2014/main" id="{AC574954-06E8-46A5-9AC7-BD717740B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0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64" name="Line 25479">
                <a:extLst>
                  <a:ext uri="{FF2B5EF4-FFF2-40B4-BE49-F238E27FC236}">
                    <a16:creationId xmlns:a16="http://schemas.microsoft.com/office/drawing/2014/main" id="{E4351496-A76C-49A6-9BAF-9B5789BCF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65" name="Line 25480">
                <a:extLst>
                  <a:ext uri="{FF2B5EF4-FFF2-40B4-BE49-F238E27FC236}">
                    <a16:creationId xmlns:a16="http://schemas.microsoft.com/office/drawing/2014/main" id="{7A43A7AF-4098-47C3-AEDB-B3D4B556E9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32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66" name="Line 25481">
                <a:extLst>
                  <a:ext uri="{FF2B5EF4-FFF2-40B4-BE49-F238E27FC236}">
                    <a16:creationId xmlns:a16="http://schemas.microsoft.com/office/drawing/2014/main" id="{B7AB5B43-D9FA-4041-B57F-18D981F32E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2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67" name="Line 25482">
                <a:extLst>
                  <a:ext uri="{FF2B5EF4-FFF2-40B4-BE49-F238E27FC236}">
                    <a16:creationId xmlns:a16="http://schemas.microsoft.com/office/drawing/2014/main" id="{7F0C47BD-322B-480D-B21A-AF73B9F93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2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68" name="Line 25483">
                <a:extLst>
                  <a:ext uri="{FF2B5EF4-FFF2-40B4-BE49-F238E27FC236}">
                    <a16:creationId xmlns:a16="http://schemas.microsoft.com/office/drawing/2014/main" id="{ED9F0F79-04AD-4D82-8029-2D7FD166F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2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69" name="Line 25484">
                <a:extLst>
                  <a:ext uri="{FF2B5EF4-FFF2-40B4-BE49-F238E27FC236}">
                    <a16:creationId xmlns:a16="http://schemas.microsoft.com/office/drawing/2014/main" id="{4D9FF4E4-2BED-467E-8C5A-BC624C3D1C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6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70" name="Line 25485">
                <a:extLst>
                  <a:ext uri="{FF2B5EF4-FFF2-40B4-BE49-F238E27FC236}">
                    <a16:creationId xmlns:a16="http://schemas.microsoft.com/office/drawing/2014/main" id="{13949D9C-907F-43C4-8934-F0697AD63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6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71" name="Line 25486">
                <a:extLst>
                  <a:ext uri="{FF2B5EF4-FFF2-40B4-BE49-F238E27FC236}">
                    <a16:creationId xmlns:a16="http://schemas.microsoft.com/office/drawing/2014/main" id="{A09E5D09-948B-4F83-8483-96B7BA49DB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0" y="331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72" name="Line 25487">
                <a:extLst>
                  <a:ext uri="{FF2B5EF4-FFF2-40B4-BE49-F238E27FC236}">
                    <a16:creationId xmlns:a16="http://schemas.microsoft.com/office/drawing/2014/main" id="{4617A67B-09D5-40B4-B99A-29EFFE24D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312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73" name="Line 25488">
                <a:extLst>
                  <a:ext uri="{FF2B5EF4-FFF2-40B4-BE49-F238E27FC236}">
                    <a16:creationId xmlns:a16="http://schemas.microsoft.com/office/drawing/2014/main" id="{7C08C4BA-1621-4EA4-BB53-A596ACD8D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0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74" name="Line 25489">
                <a:extLst>
                  <a:ext uri="{FF2B5EF4-FFF2-40B4-BE49-F238E27FC236}">
                    <a16:creationId xmlns:a16="http://schemas.microsoft.com/office/drawing/2014/main" id="{34342938-ECDD-44E8-BD40-82C28B1A7C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0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75" name="Line 25490">
                <a:extLst>
                  <a:ext uri="{FF2B5EF4-FFF2-40B4-BE49-F238E27FC236}">
                    <a16:creationId xmlns:a16="http://schemas.microsoft.com/office/drawing/2014/main" id="{6B0005FD-0A5F-4304-80E3-2D9686E71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4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76" name="Line 25491">
                <a:extLst>
                  <a:ext uri="{FF2B5EF4-FFF2-40B4-BE49-F238E27FC236}">
                    <a16:creationId xmlns:a16="http://schemas.microsoft.com/office/drawing/2014/main" id="{1AC56AA4-4B13-4077-8E79-084BB164B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64" y="332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77" name="Line 25492">
                <a:extLst>
                  <a:ext uri="{FF2B5EF4-FFF2-40B4-BE49-F238E27FC236}">
                    <a16:creationId xmlns:a16="http://schemas.microsoft.com/office/drawing/2014/main" id="{E10F25F0-31C8-4E00-B74A-E0FB04732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4" y="337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78" name="Line 25493">
                <a:extLst>
                  <a:ext uri="{FF2B5EF4-FFF2-40B4-BE49-F238E27FC236}">
                    <a16:creationId xmlns:a16="http://schemas.microsoft.com/office/drawing/2014/main" id="{7A291FF2-87C8-4DF1-85A8-E2322482A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4" y="337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79" name="Line 25494">
                <a:extLst>
                  <a:ext uri="{FF2B5EF4-FFF2-40B4-BE49-F238E27FC236}">
                    <a16:creationId xmlns:a16="http://schemas.microsoft.com/office/drawing/2014/main" id="{A1F2FF37-CBB2-47DB-8290-76BADAB3AE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18" y="33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80" name="Line 25495">
                <a:extLst>
                  <a:ext uri="{FF2B5EF4-FFF2-40B4-BE49-F238E27FC236}">
                    <a16:creationId xmlns:a16="http://schemas.microsoft.com/office/drawing/2014/main" id="{861E0115-3943-435F-A85F-18D25D6E47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8" y="331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81" name="Line 25496">
                <a:extLst>
                  <a:ext uri="{FF2B5EF4-FFF2-40B4-BE49-F238E27FC236}">
                    <a16:creationId xmlns:a16="http://schemas.microsoft.com/office/drawing/2014/main" id="{ED75D014-BE69-418F-B209-0DFD1CAB8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2" y="326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82" name="Line 25497">
                <a:extLst>
                  <a:ext uri="{FF2B5EF4-FFF2-40B4-BE49-F238E27FC236}">
                    <a16:creationId xmlns:a16="http://schemas.microsoft.com/office/drawing/2014/main" id="{7AA9CB06-81FA-47CF-9E4E-976F4A616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2" y="326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83" name="Line 25498">
                <a:extLst>
                  <a:ext uri="{FF2B5EF4-FFF2-40B4-BE49-F238E27FC236}">
                    <a16:creationId xmlns:a16="http://schemas.microsoft.com/office/drawing/2014/main" id="{6455372C-1528-456B-8DAA-E64C2B3CA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2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84" name="Line 25499">
                <a:extLst>
                  <a:ext uri="{FF2B5EF4-FFF2-40B4-BE49-F238E27FC236}">
                    <a16:creationId xmlns:a16="http://schemas.microsoft.com/office/drawing/2014/main" id="{9E6CCBEC-5F9F-4CFE-8F88-F8B00BF3E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2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85" name="Line 25500">
                <a:extLst>
                  <a:ext uri="{FF2B5EF4-FFF2-40B4-BE49-F238E27FC236}">
                    <a16:creationId xmlns:a16="http://schemas.microsoft.com/office/drawing/2014/main" id="{DF5A17AA-141F-4198-A305-AB70F65748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6" y="324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86" name="Line 25501">
                <a:extLst>
                  <a:ext uri="{FF2B5EF4-FFF2-40B4-BE49-F238E27FC236}">
                    <a16:creationId xmlns:a16="http://schemas.microsoft.com/office/drawing/2014/main" id="{130C3CBA-100C-4CDB-889D-B019A2BD3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6" y="324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87" name="Line 25502">
                <a:extLst>
                  <a:ext uri="{FF2B5EF4-FFF2-40B4-BE49-F238E27FC236}">
                    <a16:creationId xmlns:a16="http://schemas.microsoft.com/office/drawing/2014/main" id="{187FB222-2828-4EED-A0FE-F3D49F19B2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0" y="3131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88" name="Line 25503">
                <a:extLst>
                  <a:ext uri="{FF2B5EF4-FFF2-40B4-BE49-F238E27FC236}">
                    <a16:creationId xmlns:a16="http://schemas.microsoft.com/office/drawing/2014/main" id="{7B9942A5-0C69-493A-A335-B02F0CDDE2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0" y="3131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89" name="Line 25504">
                <a:extLst>
                  <a:ext uri="{FF2B5EF4-FFF2-40B4-BE49-F238E27FC236}">
                    <a16:creationId xmlns:a16="http://schemas.microsoft.com/office/drawing/2014/main" id="{9012EF7D-5241-48FF-A307-BDEAB211E6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1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90" name="Line 25505">
                <a:extLst>
                  <a:ext uri="{FF2B5EF4-FFF2-40B4-BE49-F238E27FC236}">
                    <a16:creationId xmlns:a16="http://schemas.microsoft.com/office/drawing/2014/main" id="{9416EB87-B83F-4BDA-A117-233AB418E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1" y="318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91" name="Line 25506">
                <a:extLst>
                  <a:ext uri="{FF2B5EF4-FFF2-40B4-BE49-F238E27FC236}">
                    <a16:creationId xmlns:a16="http://schemas.microsoft.com/office/drawing/2014/main" id="{56B18232-BFC5-41D4-8215-1F7DD976A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5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92" name="Line 25507">
                <a:extLst>
                  <a:ext uri="{FF2B5EF4-FFF2-40B4-BE49-F238E27FC236}">
                    <a16:creationId xmlns:a16="http://schemas.microsoft.com/office/drawing/2014/main" id="{644F3498-0760-4A2B-9C0F-A24B716CF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93" name="Line 25508">
                <a:extLst>
                  <a:ext uri="{FF2B5EF4-FFF2-40B4-BE49-F238E27FC236}">
                    <a16:creationId xmlns:a16="http://schemas.microsoft.com/office/drawing/2014/main" id="{3D699217-D602-4D49-A010-6FEF01C22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94" name="Line 25509">
                <a:extLst>
                  <a:ext uri="{FF2B5EF4-FFF2-40B4-BE49-F238E27FC236}">
                    <a16:creationId xmlns:a16="http://schemas.microsoft.com/office/drawing/2014/main" id="{ADA220C9-AA40-479E-89CA-A2EF10655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95" name="Line 25510">
                <a:extLst>
                  <a:ext uri="{FF2B5EF4-FFF2-40B4-BE49-F238E27FC236}">
                    <a16:creationId xmlns:a16="http://schemas.microsoft.com/office/drawing/2014/main" id="{F12DD988-74DC-40F6-ADE6-322A534BF3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29" y="314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96" name="Line 25511">
                <a:extLst>
                  <a:ext uri="{FF2B5EF4-FFF2-40B4-BE49-F238E27FC236}">
                    <a16:creationId xmlns:a16="http://schemas.microsoft.com/office/drawing/2014/main" id="{6ADDD95E-2A61-4257-BAB7-73EE813D7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9" y="314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97" name="Line 25512">
                <a:extLst>
                  <a:ext uri="{FF2B5EF4-FFF2-40B4-BE49-F238E27FC236}">
                    <a16:creationId xmlns:a16="http://schemas.microsoft.com/office/drawing/2014/main" id="{6D766874-C150-4E9A-A2A5-72B61A61C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3" y="3113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98" name="Line 25513">
                <a:extLst>
                  <a:ext uri="{FF2B5EF4-FFF2-40B4-BE49-F238E27FC236}">
                    <a16:creationId xmlns:a16="http://schemas.microsoft.com/office/drawing/2014/main" id="{CF2ACA17-CAF8-4916-BB5E-3F9715FD3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3" y="3113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99" name="Line 25514">
                <a:extLst>
                  <a:ext uri="{FF2B5EF4-FFF2-40B4-BE49-F238E27FC236}">
                    <a16:creationId xmlns:a16="http://schemas.microsoft.com/office/drawing/2014/main" id="{48BC46FE-2B46-4662-B5D3-A7AD19990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3" y="31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00" name="Line 25515">
                <a:extLst>
                  <a:ext uri="{FF2B5EF4-FFF2-40B4-BE49-F238E27FC236}">
                    <a16:creationId xmlns:a16="http://schemas.microsoft.com/office/drawing/2014/main" id="{B992F83F-DAD8-45E7-9AA4-E2D16D368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83" y="31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01" name="Line 25516">
                <a:extLst>
                  <a:ext uri="{FF2B5EF4-FFF2-40B4-BE49-F238E27FC236}">
                    <a16:creationId xmlns:a16="http://schemas.microsoft.com/office/drawing/2014/main" id="{936BC835-66F3-4535-A1D4-2AA4E635E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07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02" name="Line 25517">
                <a:extLst>
                  <a:ext uri="{FF2B5EF4-FFF2-40B4-BE49-F238E27FC236}">
                    <a16:creationId xmlns:a16="http://schemas.microsoft.com/office/drawing/2014/main" id="{0F33EEE3-8625-4AA9-98EC-9CC9E0CE2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7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03" name="Line 25518">
                <a:extLst>
                  <a:ext uri="{FF2B5EF4-FFF2-40B4-BE49-F238E27FC236}">
                    <a16:creationId xmlns:a16="http://schemas.microsoft.com/office/drawing/2014/main" id="{FD92D418-41FA-40BC-BAF6-B31B898E6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1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04" name="Line 25519">
                <a:extLst>
                  <a:ext uri="{FF2B5EF4-FFF2-40B4-BE49-F238E27FC236}">
                    <a16:creationId xmlns:a16="http://schemas.microsoft.com/office/drawing/2014/main" id="{8D4323C8-D65B-4F99-9954-2227929E4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1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05" name="Line 25520">
                <a:extLst>
                  <a:ext uri="{FF2B5EF4-FFF2-40B4-BE49-F238E27FC236}">
                    <a16:creationId xmlns:a16="http://schemas.microsoft.com/office/drawing/2014/main" id="{03E5D109-4771-4AAD-8E5C-D4DCB893F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1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06" name="Line 25521">
                <a:extLst>
                  <a:ext uri="{FF2B5EF4-FFF2-40B4-BE49-F238E27FC236}">
                    <a16:creationId xmlns:a16="http://schemas.microsoft.com/office/drawing/2014/main" id="{F810991B-BACB-4221-8C06-E91928D18E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1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07" name="Line 25522">
                <a:extLst>
                  <a:ext uri="{FF2B5EF4-FFF2-40B4-BE49-F238E27FC236}">
                    <a16:creationId xmlns:a16="http://schemas.microsoft.com/office/drawing/2014/main" id="{26209DAF-A1D4-4536-90ED-899DBFEF9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5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08" name="Line 25523">
                <a:extLst>
                  <a:ext uri="{FF2B5EF4-FFF2-40B4-BE49-F238E27FC236}">
                    <a16:creationId xmlns:a16="http://schemas.microsoft.com/office/drawing/2014/main" id="{C45C5661-A29F-480E-8476-F735FE366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85" y="299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09" name="Line 25524">
                <a:extLst>
                  <a:ext uri="{FF2B5EF4-FFF2-40B4-BE49-F238E27FC236}">
                    <a16:creationId xmlns:a16="http://schemas.microsoft.com/office/drawing/2014/main" id="{1893691B-B3B9-4480-B8AE-2CFC6174A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5" y="297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10" name="Line 25525">
                <a:extLst>
                  <a:ext uri="{FF2B5EF4-FFF2-40B4-BE49-F238E27FC236}">
                    <a16:creationId xmlns:a16="http://schemas.microsoft.com/office/drawing/2014/main" id="{A8495D5B-92CA-4B95-8DA0-B638B30B2D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15" y="297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11" name="Line 25526">
                <a:extLst>
                  <a:ext uri="{FF2B5EF4-FFF2-40B4-BE49-F238E27FC236}">
                    <a16:creationId xmlns:a16="http://schemas.microsoft.com/office/drawing/2014/main" id="{F8E9CEE1-999C-40EE-BC02-D331AD740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9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12" name="Line 25527">
                <a:extLst>
                  <a:ext uri="{FF2B5EF4-FFF2-40B4-BE49-F238E27FC236}">
                    <a16:creationId xmlns:a16="http://schemas.microsoft.com/office/drawing/2014/main" id="{78EC74EA-1D59-4E18-9211-82926CCF5A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9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13" name="Line 25528">
                <a:extLst>
                  <a:ext uri="{FF2B5EF4-FFF2-40B4-BE49-F238E27FC236}">
                    <a16:creationId xmlns:a16="http://schemas.microsoft.com/office/drawing/2014/main" id="{C9A560F4-2D72-4AFA-8B22-D08C846C17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3" y="296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14" name="Line 25529">
                <a:extLst>
                  <a:ext uri="{FF2B5EF4-FFF2-40B4-BE49-F238E27FC236}">
                    <a16:creationId xmlns:a16="http://schemas.microsoft.com/office/drawing/2014/main" id="{634E3F64-636C-4348-8834-C1DB0B7964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63" y="296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15" name="Line 25530">
                <a:extLst>
                  <a:ext uri="{FF2B5EF4-FFF2-40B4-BE49-F238E27FC236}">
                    <a16:creationId xmlns:a16="http://schemas.microsoft.com/office/drawing/2014/main" id="{2C5FE6AA-E634-4E92-8382-4A1AE96E22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3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16" name="Line 25531">
                <a:extLst>
                  <a:ext uri="{FF2B5EF4-FFF2-40B4-BE49-F238E27FC236}">
                    <a16:creationId xmlns:a16="http://schemas.microsoft.com/office/drawing/2014/main" id="{1D45DC15-C52E-45A7-9B0E-16D0215EA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3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17" name="Line 25532">
                <a:extLst>
                  <a:ext uri="{FF2B5EF4-FFF2-40B4-BE49-F238E27FC236}">
                    <a16:creationId xmlns:a16="http://schemas.microsoft.com/office/drawing/2014/main" id="{31FB63DB-A966-47E9-8549-7B2A7F9EF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7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18" name="Line 25533">
                <a:extLst>
                  <a:ext uri="{FF2B5EF4-FFF2-40B4-BE49-F238E27FC236}">
                    <a16:creationId xmlns:a16="http://schemas.microsoft.com/office/drawing/2014/main" id="{68A53A66-DD24-4808-9ED0-04C79180C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17" y="290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19" name="Line 25534">
                <a:extLst>
                  <a:ext uri="{FF2B5EF4-FFF2-40B4-BE49-F238E27FC236}">
                    <a16:creationId xmlns:a16="http://schemas.microsoft.com/office/drawing/2014/main" id="{8EE05C30-AC9B-45D1-AD6A-916390E266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" y="285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20" name="Line 25535">
                <a:extLst>
                  <a:ext uri="{FF2B5EF4-FFF2-40B4-BE49-F238E27FC236}">
                    <a16:creationId xmlns:a16="http://schemas.microsoft.com/office/drawing/2014/main" id="{A22EDCAE-4CF8-4B89-A1E2-53D2D5FC53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7" y="285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21" name="Line 25536">
                <a:extLst>
                  <a:ext uri="{FF2B5EF4-FFF2-40B4-BE49-F238E27FC236}">
                    <a16:creationId xmlns:a16="http://schemas.microsoft.com/office/drawing/2014/main" id="{6FC8C361-3734-4A46-A5C7-1BD8EADE1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1" y="278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22" name="Line 25537">
                <a:extLst>
                  <a:ext uri="{FF2B5EF4-FFF2-40B4-BE49-F238E27FC236}">
                    <a16:creationId xmlns:a16="http://schemas.microsoft.com/office/drawing/2014/main" id="{5D7FAC95-73A3-4D4A-ABC6-E4D31E4337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1" y="278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23" name="Line 25538">
                <a:extLst>
                  <a:ext uri="{FF2B5EF4-FFF2-40B4-BE49-F238E27FC236}">
                    <a16:creationId xmlns:a16="http://schemas.microsoft.com/office/drawing/2014/main" id="{9ABFDB36-A2BA-4BC4-B587-CBD0D599ED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5" y="262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24" name="Line 25539">
                <a:extLst>
                  <a:ext uri="{FF2B5EF4-FFF2-40B4-BE49-F238E27FC236}">
                    <a16:creationId xmlns:a16="http://schemas.microsoft.com/office/drawing/2014/main" id="{5BAACBB8-0F6F-4DFC-8077-604E1E3DCC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5" y="262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25" name="Line 25540">
                <a:extLst>
                  <a:ext uri="{FF2B5EF4-FFF2-40B4-BE49-F238E27FC236}">
                    <a16:creationId xmlns:a16="http://schemas.microsoft.com/office/drawing/2014/main" id="{26844DEB-A60B-4E3D-A393-98BEEB1803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5" y="240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26" name="Line 25541">
                <a:extLst>
                  <a:ext uri="{FF2B5EF4-FFF2-40B4-BE49-F238E27FC236}">
                    <a16:creationId xmlns:a16="http://schemas.microsoft.com/office/drawing/2014/main" id="{0629B130-951B-4F07-9AAE-8034A595F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5" y="240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27" name="Line 25542">
                <a:extLst>
                  <a:ext uri="{FF2B5EF4-FFF2-40B4-BE49-F238E27FC236}">
                    <a16:creationId xmlns:a16="http://schemas.microsoft.com/office/drawing/2014/main" id="{8B9B29E3-AB8E-4599-B1D3-E480C3637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9" y="20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28" name="Line 25543">
                <a:extLst>
                  <a:ext uri="{FF2B5EF4-FFF2-40B4-BE49-F238E27FC236}">
                    <a16:creationId xmlns:a16="http://schemas.microsoft.com/office/drawing/2014/main" id="{0293050F-CB65-4D38-ADEF-BBDADFE2F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9" y="20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29" name="Line 25544">
                <a:extLst>
                  <a:ext uri="{FF2B5EF4-FFF2-40B4-BE49-F238E27FC236}">
                    <a16:creationId xmlns:a16="http://schemas.microsoft.com/office/drawing/2014/main" id="{F5DFC96A-DC57-4579-BCF9-A13BAE0EF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3" y="188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30" name="Line 25545">
                <a:extLst>
                  <a:ext uri="{FF2B5EF4-FFF2-40B4-BE49-F238E27FC236}">
                    <a16:creationId xmlns:a16="http://schemas.microsoft.com/office/drawing/2014/main" id="{13B5AE7E-F8F1-439A-86CE-886F64DF5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3" y="188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31" name="Line 25546">
                <a:extLst>
                  <a:ext uri="{FF2B5EF4-FFF2-40B4-BE49-F238E27FC236}">
                    <a16:creationId xmlns:a16="http://schemas.microsoft.com/office/drawing/2014/main" id="{C3070EA9-0B4C-4D27-87DC-6E53DEE9B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" y="22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32" name="Line 25547">
                <a:extLst>
                  <a:ext uri="{FF2B5EF4-FFF2-40B4-BE49-F238E27FC236}">
                    <a16:creationId xmlns:a16="http://schemas.microsoft.com/office/drawing/2014/main" id="{4D30FC83-3BCC-4B44-819C-73CB3BAE8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3" y="22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33" name="Line 25548">
                <a:extLst>
                  <a:ext uri="{FF2B5EF4-FFF2-40B4-BE49-F238E27FC236}">
                    <a16:creationId xmlns:a16="http://schemas.microsoft.com/office/drawing/2014/main" id="{1551154F-7BBD-46A2-B03E-E6ADF13B4D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7" y="24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34" name="Line 25549">
                <a:extLst>
                  <a:ext uri="{FF2B5EF4-FFF2-40B4-BE49-F238E27FC236}">
                    <a16:creationId xmlns:a16="http://schemas.microsoft.com/office/drawing/2014/main" id="{30A2C286-83BF-40CA-AF82-6C35EE1AB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27" y="24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35" name="Line 25550">
                <a:extLst>
                  <a:ext uri="{FF2B5EF4-FFF2-40B4-BE49-F238E27FC236}">
                    <a16:creationId xmlns:a16="http://schemas.microsoft.com/office/drawing/2014/main" id="{4AC9AAA9-C322-4E19-A23F-A7D53C7D16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7" y="26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36" name="Line 25551">
                <a:extLst>
                  <a:ext uri="{FF2B5EF4-FFF2-40B4-BE49-F238E27FC236}">
                    <a16:creationId xmlns:a16="http://schemas.microsoft.com/office/drawing/2014/main" id="{DF3C75C3-0603-4837-98FA-805CD8906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7" y="26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37" name="Line 25552">
                <a:extLst>
                  <a:ext uri="{FF2B5EF4-FFF2-40B4-BE49-F238E27FC236}">
                    <a16:creationId xmlns:a16="http://schemas.microsoft.com/office/drawing/2014/main" id="{C36FBB89-7F85-458C-B41D-AACD79EA0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1" y="27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38" name="Line 25553">
                <a:extLst>
                  <a:ext uri="{FF2B5EF4-FFF2-40B4-BE49-F238E27FC236}">
                    <a16:creationId xmlns:a16="http://schemas.microsoft.com/office/drawing/2014/main" id="{0EDB387E-8782-4756-B73A-FCBD4F994E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1" y="27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39" name="Line 25554">
                <a:extLst>
                  <a:ext uri="{FF2B5EF4-FFF2-40B4-BE49-F238E27FC236}">
                    <a16:creationId xmlns:a16="http://schemas.microsoft.com/office/drawing/2014/main" id="{895E59D4-BB15-4D9A-B335-93F3B1CB8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5" y="290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40" name="Line 25555">
                <a:extLst>
                  <a:ext uri="{FF2B5EF4-FFF2-40B4-BE49-F238E27FC236}">
                    <a16:creationId xmlns:a16="http://schemas.microsoft.com/office/drawing/2014/main" id="{22206FD4-0415-401C-9C51-BAB98937F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5" y="290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41" name="Line 25556">
                <a:extLst>
                  <a:ext uri="{FF2B5EF4-FFF2-40B4-BE49-F238E27FC236}">
                    <a16:creationId xmlns:a16="http://schemas.microsoft.com/office/drawing/2014/main" id="{28C71528-C162-407C-A32C-21789C74B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5" y="307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42" name="Line 25557">
                <a:extLst>
                  <a:ext uri="{FF2B5EF4-FFF2-40B4-BE49-F238E27FC236}">
                    <a16:creationId xmlns:a16="http://schemas.microsoft.com/office/drawing/2014/main" id="{E09BD776-A3E8-479B-9F45-D18179A83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5" y="307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43" name="Line 25558">
                <a:extLst>
                  <a:ext uri="{FF2B5EF4-FFF2-40B4-BE49-F238E27FC236}">
                    <a16:creationId xmlns:a16="http://schemas.microsoft.com/office/drawing/2014/main" id="{B6014081-5C92-4F55-AAB9-7743557F6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59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44" name="Line 25559">
                <a:extLst>
                  <a:ext uri="{FF2B5EF4-FFF2-40B4-BE49-F238E27FC236}">
                    <a16:creationId xmlns:a16="http://schemas.microsoft.com/office/drawing/2014/main" id="{253952EE-4DF1-482B-9AB6-5CE3D34553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9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45" name="Line 25560">
                <a:extLst>
                  <a:ext uri="{FF2B5EF4-FFF2-40B4-BE49-F238E27FC236}">
                    <a16:creationId xmlns:a16="http://schemas.microsoft.com/office/drawing/2014/main" id="{81FC8177-A1BC-4816-99C5-D7884A6B5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9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46" name="Line 25561">
                <a:extLst>
                  <a:ext uri="{FF2B5EF4-FFF2-40B4-BE49-F238E27FC236}">
                    <a16:creationId xmlns:a16="http://schemas.microsoft.com/office/drawing/2014/main" id="{3FAE6ECB-47A3-4D43-8782-E1086634E7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323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47" name="Line 25562">
                <a:extLst>
                  <a:ext uri="{FF2B5EF4-FFF2-40B4-BE49-F238E27FC236}">
                    <a16:creationId xmlns:a16="http://schemas.microsoft.com/office/drawing/2014/main" id="{0808E6C3-7C11-4675-89FE-6355FDE29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3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48" name="Line 25563">
                <a:extLst>
                  <a:ext uri="{FF2B5EF4-FFF2-40B4-BE49-F238E27FC236}">
                    <a16:creationId xmlns:a16="http://schemas.microsoft.com/office/drawing/2014/main" id="{6CB1B3D6-DC2B-48F8-9A8C-76DA66FEF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3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49" name="Line 25564">
                <a:extLst>
                  <a:ext uri="{FF2B5EF4-FFF2-40B4-BE49-F238E27FC236}">
                    <a16:creationId xmlns:a16="http://schemas.microsoft.com/office/drawing/2014/main" id="{C139B586-648A-469C-9C60-F37E2CCB5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7" y="327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50" name="Line 25565">
                <a:extLst>
                  <a:ext uri="{FF2B5EF4-FFF2-40B4-BE49-F238E27FC236}">
                    <a16:creationId xmlns:a16="http://schemas.microsoft.com/office/drawing/2014/main" id="{814B9452-2C2E-4E94-BA06-E2BA06F08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7" y="327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51" name="Line 25566">
                <a:extLst>
                  <a:ext uri="{FF2B5EF4-FFF2-40B4-BE49-F238E27FC236}">
                    <a16:creationId xmlns:a16="http://schemas.microsoft.com/office/drawing/2014/main" id="{45C7B7A8-D7C7-4511-9805-3F5E2CDD7E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7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52" name="Line 25567">
                <a:extLst>
                  <a:ext uri="{FF2B5EF4-FFF2-40B4-BE49-F238E27FC236}">
                    <a16:creationId xmlns:a16="http://schemas.microsoft.com/office/drawing/2014/main" id="{570DBD21-4437-4BB1-BFBB-3CEE6EB4D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7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53" name="Line 25568">
                <a:extLst>
                  <a:ext uri="{FF2B5EF4-FFF2-40B4-BE49-F238E27FC236}">
                    <a16:creationId xmlns:a16="http://schemas.microsoft.com/office/drawing/2014/main" id="{7AA0C811-A083-4797-8B97-80814C9BF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1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54" name="Line 25569">
                <a:extLst>
                  <a:ext uri="{FF2B5EF4-FFF2-40B4-BE49-F238E27FC236}">
                    <a16:creationId xmlns:a16="http://schemas.microsoft.com/office/drawing/2014/main" id="{23784BA2-7357-4CDC-A721-65AD787194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1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55" name="Line 25570">
                <a:extLst>
                  <a:ext uri="{FF2B5EF4-FFF2-40B4-BE49-F238E27FC236}">
                    <a16:creationId xmlns:a16="http://schemas.microsoft.com/office/drawing/2014/main" id="{D33D09D3-6D0C-489E-A575-E9D3B1C539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5" y="3240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56" name="Line 25571">
                <a:extLst>
                  <a:ext uri="{FF2B5EF4-FFF2-40B4-BE49-F238E27FC236}">
                    <a16:creationId xmlns:a16="http://schemas.microsoft.com/office/drawing/2014/main" id="{3403A8AA-45E0-4832-A35A-0A353C5DDE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5" y="3240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57" name="Line 25572">
                <a:extLst>
                  <a:ext uri="{FF2B5EF4-FFF2-40B4-BE49-F238E27FC236}">
                    <a16:creationId xmlns:a16="http://schemas.microsoft.com/office/drawing/2014/main" id="{53B27909-B369-46CC-848D-880EDC880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5" y="339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58" name="Line 25573">
                <a:extLst>
                  <a:ext uri="{FF2B5EF4-FFF2-40B4-BE49-F238E27FC236}">
                    <a16:creationId xmlns:a16="http://schemas.microsoft.com/office/drawing/2014/main" id="{8AF5AE39-8701-4290-99F7-27F87BB264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5" y="339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59" name="Line 25574">
                <a:extLst>
                  <a:ext uri="{FF2B5EF4-FFF2-40B4-BE49-F238E27FC236}">
                    <a16:creationId xmlns:a16="http://schemas.microsoft.com/office/drawing/2014/main" id="{060AE24B-09E7-4C73-ADF0-465890874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9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60" name="Line 25575">
                <a:extLst>
                  <a:ext uri="{FF2B5EF4-FFF2-40B4-BE49-F238E27FC236}">
                    <a16:creationId xmlns:a16="http://schemas.microsoft.com/office/drawing/2014/main" id="{69BFC586-0A5D-43E6-B918-05A4D6C25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9" y="336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61" name="Line 25576">
                <a:extLst>
                  <a:ext uri="{FF2B5EF4-FFF2-40B4-BE49-F238E27FC236}">
                    <a16:creationId xmlns:a16="http://schemas.microsoft.com/office/drawing/2014/main" id="{78B87E0E-63BF-434B-A066-EB283F06D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9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62" name="Line 25577">
                <a:extLst>
                  <a:ext uri="{FF2B5EF4-FFF2-40B4-BE49-F238E27FC236}">
                    <a16:creationId xmlns:a16="http://schemas.microsoft.com/office/drawing/2014/main" id="{5DCB9539-FE3A-40A1-8A80-0DCE6C54B8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9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63" name="Line 25578">
                <a:extLst>
                  <a:ext uri="{FF2B5EF4-FFF2-40B4-BE49-F238E27FC236}">
                    <a16:creationId xmlns:a16="http://schemas.microsoft.com/office/drawing/2014/main" id="{FDF330BB-D2A6-4D9A-8AA8-8A485536C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3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64" name="Line 25579">
                <a:extLst>
                  <a:ext uri="{FF2B5EF4-FFF2-40B4-BE49-F238E27FC236}">
                    <a16:creationId xmlns:a16="http://schemas.microsoft.com/office/drawing/2014/main" id="{1CA1B5C6-875E-4090-AF81-E2A75ED4C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3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65" name="Line 25580">
                <a:extLst>
                  <a:ext uri="{FF2B5EF4-FFF2-40B4-BE49-F238E27FC236}">
                    <a16:creationId xmlns:a16="http://schemas.microsoft.com/office/drawing/2014/main" id="{53BC8536-84A8-4A2D-A94D-8B023A5DF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7" y="33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66" name="Line 25581">
                <a:extLst>
                  <a:ext uri="{FF2B5EF4-FFF2-40B4-BE49-F238E27FC236}">
                    <a16:creationId xmlns:a16="http://schemas.microsoft.com/office/drawing/2014/main" id="{ACB703F4-E898-44D7-A983-03F410F77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47" y="3330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67" name="Line 25582">
                <a:extLst>
                  <a:ext uri="{FF2B5EF4-FFF2-40B4-BE49-F238E27FC236}">
                    <a16:creationId xmlns:a16="http://schemas.microsoft.com/office/drawing/2014/main" id="{673769E3-0E54-4F2A-940A-C05CFE903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7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68" name="Line 25583">
                <a:extLst>
                  <a:ext uri="{FF2B5EF4-FFF2-40B4-BE49-F238E27FC236}">
                    <a16:creationId xmlns:a16="http://schemas.microsoft.com/office/drawing/2014/main" id="{5B592EB7-9298-4D82-A09C-9A92028AE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7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69" name="Line 25584">
                <a:extLst>
                  <a:ext uri="{FF2B5EF4-FFF2-40B4-BE49-F238E27FC236}">
                    <a16:creationId xmlns:a16="http://schemas.microsoft.com/office/drawing/2014/main" id="{8DD41522-3B7A-415F-A417-769986887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1" y="302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70" name="Line 25585">
                <a:extLst>
                  <a:ext uri="{FF2B5EF4-FFF2-40B4-BE49-F238E27FC236}">
                    <a16:creationId xmlns:a16="http://schemas.microsoft.com/office/drawing/2014/main" id="{D68E48A7-663C-4249-AEA6-25BE9FA49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1" y="302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71" name="Line 25586">
                <a:extLst>
                  <a:ext uri="{FF2B5EF4-FFF2-40B4-BE49-F238E27FC236}">
                    <a16:creationId xmlns:a16="http://schemas.microsoft.com/office/drawing/2014/main" id="{F712A742-D159-4B50-9CC5-0219F3D17F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5" y="2746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72" name="Line 25587">
                <a:extLst>
                  <a:ext uri="{FF2B5EF4-FFF2-40B4-BE49-F238E27FC236}">
                    <a16:creationId xmlns:a16="http://schemas.microsoft.com/office/drawing/2014/main" id="{62F494CA-C298-48F9-8B9C-48FD437F2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5" y="2746"/>
                <a:ext cx="37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73" name="Line 25588">
                <a:extLst>
                  <a:ext uri="{FF2B5EF4-FFF2-40B4-BE49-F238E27FC236}">
                    <a16:creationId xmlns:a16="http://schemas.microsoft.com/office/drawing/2014/main" id="{EA4B7B68-C848-46AF-BEE8-7FCFA79E3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5" y="3005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74" name="Line 25589">
                <a:extLst>
                  <a:ext uri="{FF2B5EF4-FFF2-40B4-BE49-F238E27FC236}">
                    <a16:creationId xmlns:a16="http://schemas.microsoft.com/office/drawing/2014/main" id="{064232B1-FD7E-48F7-A563-58FA4B038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55" y="3005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75" name="Line 25590">
                <a:extLst>
                  <a:ext uri="{FF2B5EF4-FFF2-40B4-BE49-F238E27FC236}">
                    <a16:creationId xmlns:a16="http://schemas.microsoft.com/office/drawing/2014/main" id="{667BFC59-CF09-4FFE-9656-F5A162514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0" y="32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76" name="Line 25591">
                <a:extLst>
                  <a:ext uri="{FF2B5EF4-FFF2-40B4-BE49-F238E27FC236}">
                    <a16:creationId xmlns:a16="http://schemas.microsoft.com/office/drawing/2014/main" id="{537758B1-5E97-4CC2-980A-F8ECEABEE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80" y="321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77" name="Line 25592">
                <a:extLst>
                  <a:ext uri="{FF2B5EF4-FFF2-40B4-BE49-F238E27FC236}">
                    <a16:creationId xmlns:a16="http://schemas.microsoft.com/office/drawing/2014/main" id="{5DC2EEBD-707B-4452-BCE6-E2643E54C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0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78" name="Line 25593">
                <a:extLst>
                  <a:ext uri="{FF2B5EF4-FFF2-40B4-BE49-F238E27FC236}">
                    <a16:creationId xmlns:a16="http://schemas.microsoft.com/office/drawing/2014/main" id="{8F14AAC3-C655-40EA-874A-D00EF5879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0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79" name="Line 25594">
                <a:extLst>
                  <a:ext uri="{FF2B5EF4-FFF2-40B4-BE49-F238E27FC236}">
                    <a16:creationId xmlns:a16="http://schemas.microsoft.com/office/drawing/2014/main" id="{7E1D10E8-328C-45B3-8EEB-0EF23C66F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4" y="333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80" name="Line 25595">
                <a:extLst>
                  <a:ext uri="{FF2B5EF4-FFF2-40B4-BE49-F238E27FC236}">
                    <a16:creationId xmlns:a16="http://schemas.microsoft.com/office/drawing/2014/main" id="{65A04835-4A55-4336-9147-21FE071F2F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4" y="333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81" name="Line 25596">
                <a:extLst>
                  <a:ext uri="{FF2B5EF4-FFF2-40B4-BE49-F238E27FC236}">
                    <a16:creationId xmlns:a16="http://schemas.microsoft.com/office/drawing/2014/main" id="{929DF836-78BC-4B29-8FF3-9BD16402F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8" y="328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82" name="Line 25597">
                <a:extLst>
                  <a:ext uri="{FF2B5EF4-FFF2-40B4-BE49-F238E27FC236}">
                    <a16:creationId xmlns:a16="http://schemas.microsoft.com/office/drawing/2014/main" id="{E8C6CAD1-D921-4F27-A24C-4EBE893F3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328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83" name="Line 25598">
                <a:extLst>
                  <a:ext uri="{FF2B5EF4-FFF2-40B4-BE49-F238E27FC236}">
                    <a16:creationId xmlns:a16="http://schemas.microsoft.com/office/drawing/2014/main" id="{FCC33DEA-0203-4ED3-9F7E-71081E920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8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84" name="Line 25599">
                <a:extLst>
                  <a:ext uri="{FF2B5EF4-FFF2-40B4-BE49-F238E27FC236}">
                    <a16:creationId xmlns:a16="http://schemas.microsoft.com/office/drawing/2014/main" id="{E3DA124D-0522-4E7E-9F63-452F90351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8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85" name="Line 25600">
                <a:extLst>
                  <a:ext uri="{FF2B5EF4-FFF2-40B4-BE49-F238E27FC236}">
                    <a16:creationId xmlns:a16="http://schemas.microsoft.com/office/drawing/2014/main" id="{D05B0DB2-3D86-48D3-80E3-9553E7379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86" name="Line 25601">
                <a:extLst>
                  <a:ext uri="{FF2B5EF4-FFF2-40B4-BE49-F238E27FC236}">
                    <a16:creationId xmlns:a16="http://schemas.microsoft.com/office/drawing/2014/main" id="{34C382AB-D6D7-4903-BB87-F57665779D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2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87" name="Line 25602">
                <a:extLst>
                  <a:ext uri="{FF2B5EF4-FFF2-40B4-BE49-F238E27FC236}">
                    <a16:creationId xmlns:a16="http://schemas.microsoft.com/office/drawing/2014/main" id="{667CFC56-B19A-4453-A096-588868C2E4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2" y="334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88" name="Line 25603">
                <a:extLst>
                  <a:ext uri="{FF2B5EF4-FFF2-40B4-BE49-F238E27FC236}">
                    <a16:creationId xmlns:a16="http://schemas.microsoft.com/office/drawing/2014/main" id="{7A952132-4584-4A79-945B-EA78093C44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2" y="334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89" name="Line 25604">
                <a:extLst>
                  <a:ext uri="{FF2B5EF4-FFF2-40B4-BE49-F238E27FC236}">
                    <a16:creationId xmlns:a16="http://schemas.microsoft.com/office/drawing/2014/main" id="{932C2BE3-49A1-4F07-9E85-D79005FCE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6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90" name="Line 25605">
                <a:extLst>
                  <a:ext uri="{FF2B5EF4-FFF2-40B4-BE49-F238E27FC236}">
                    <a16:creationId xmlns:a16="http://schemas.microsoft.com/office/drawing/2014/main" id="{8F2011F0-3BF3-40CC-87CA-F60CFA2263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6" y="325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91" name="Line 25606">
                <a:extLst>
                  <a:ext uri="{FF2B5EF4-FFF2-40B4-BE49-F238E27FC236}">
                    <a16:creationId xmlns:a16="http://schemas.microsoft.com/office/drawing/2014/main" id="{1CCB212C-2D83-4E49-B275-50B68FB00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0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92" name="Line 25607">
                <a:extLst>
                  <a:ext uri="{FF2B5EF4-FFF2-40B4-BE49-F238E27FC236}">
                    <a16:creationId xmlns:a16="http://schemas.microsoft.com/office/drawing/2014/main" id="{86F3A987-706C-465B-B5AB-0BA77043B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90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93" name="Line 25608">
                <a:extLst>
                  <a:ext uri="{FF2B5EF4-FFF2-40B4-BE49-F238E27FC236}">
                    <a16:creationId xmlns:a16="http://schemas.microsoft.com/office/drawing/2014/main" id="{2D01997A-7848-4358-98CE-DEF5EC26E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20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94" name="Line 25609">
                <a:extLst>
                  <a:ext uri="{FF2B5EF4-FFF2-40B4-BE49-F238E27FC236}">
                    <a16:creationId xmlns:a16="http://schemas.microsoft.com/office/drawing/2014/main" id="{759EB737-D3C4-41B4-8079-0881BD5BC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0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95" name="Line 25610">
                <a:extLst>
                  <a:ext uri="{FF2B5EF4-FFF2-40B4-BE49-F238E27FC236}">
                    <a16:creationId xmlns:a16="http://schemas.microsoft.com/office/drawing/2014/main" id="{6E7E4EFA-E351-4570-B897-E369750728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96" name="Line 25611">
                <a:extLst>
                  <a:ext uri="{FF2B5EF4-FFF2-40B4-BE49-F238E27FC236}">
                    <a16:creationId xmlns:a16="http://schemas.microsoft.com/office/drawing/2014/main" id="{0C11D4BB-4DD5-4698-98E7-B34CF0512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4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97" name="Line 25612">
                <a:extLst>
                  <a:ext uri="{FF2B5EF4-FFF2-40B4-BE49-F238E27FC236}">
                    <a16:creationId xmlns:a16="http://schemas.microsoft.com/office/drawing/2014/main" id="{39BDA1A5-789E-488F-B30D-57666DDB5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98" name="Line 25613">
                <a:extLst>
                  <a:ext uri="{FF2B5EF4-FFF2-40B4-BE49-F238E27FC236}">
                    <a16:creationId xmlns:a16="http://schemas.microsoft.com/office/drawing/2014/main" id="{2C44D9F5-2754-4414-9945-5F0FA6D85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99" name="Line 25614">
                <a:extLst>
                  <a:ext uri="{FF2B5EF4-FFF2-40B4-BE49-F238E27FC236}">
                    <a16:creationId xmlns:a16="http://schemas.microsoft.com/office/drawing/2014/main" id="{3473A5A4-3913-464E-A0EA-C27B6928F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8" y="3119"/>
                <a:ext cx="30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00" name="Line 25615">
                <a:extLst>
                  <a:ext uri="{FF2B5EF4-FFF2-40B4-BE49-F238E27FC236}">
                    <a16:creationId xmlns:a16="http://schemas.microsoft.com/office/drawing/2014/main" id="{BAC25410-49D3-4B41-81E1-5E6C37FCA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8" y="3119"/>
                <a:ext cx="30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01" name="Line 25616">
                <a:extLst>
                  <a:ext uri="{FF2B5EF4-FFF2-40B4-BE49-F238E27FC236}">
                    <a16:creationId xmlns:a16="http://schemas.microsoft.com/office/drawing/2014/main" id="{28D52643-833D-494A-BA74-119A8D2028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2" y="322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02" name="Line 25617">
                <a:extLst>
                  <a:ext uri="{FF2B5EF4-FFF2-40B4-BE49-F238E27FC236}">
                    <a16:creationId xmlns:a16="http://schemas.microsoft.com/office/drawing/2014/main" id="{DFB9A40B-C73F-4BF8-9CFF-6BDF60287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2" y="3222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03" name="Line 25618">
                <a:extLst>
                  <a:ext uri="{FF2B5EF4-FFF2-40B4-BE49-F238E27FC236}">
                    <a16:creationId xmlns:a16="http://schemas.microsoft.com/office/drawing/2014/main" id="{6C6AF538-FC1A-4F44-A383-62AD8857A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04" name="Line 25619">
                <a:extLst>
                  <a:ext uri="{FF2B5EF4-FFF2-40B4-BE49-F238E27FC236}">
                    <a16:creationId xmlns:a16="http://schemas.microsoft.com/office/drawing/2014/main" id="{EE427597-99F7-4C2E-9C56-1B9061EAB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05" name="Line 25620">
                <a:extLst>
                  <a:ext uri="{FF2B5EF4-FFF2-40B4-BE49-F238E27FC236}">
                    <a16:creationId xmlns:a16="http://schemas.microsoft.com/office/drawing/2014/main" id="{AE56F33E-4161-4D77-BB18-755D8D643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6" y="305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06" name="Line 25621">
                <a:extLst>
                  <a:ext uri="{FF2B5EF4-FFF2-40B4-BE49-F238E27FC236}">
                    <a16:creationId xmlns:a16="http://schemas.microsoft.com/office/drawing/2014/main" id="{8FEE8AE9-863B-447A-AF01-3B5E16008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76" y="305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07" name="Line 25622">
                <a:extLst>
                  <a:ext uri="{FF2B5EF4-FFF2-40B4-BE49-F238E27FC236}">
                    <a16:creationId xmlns:a16="http://schemas.microsoft.com/office/drawing/2014/main" id="{BBA73CFD-3C6F-4BF8-816C-C89424562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08" name="Line 25623">
                <a:extLst>
                  <a:ext uri="{FF2B5EF4-FFF2-40B4-BE49-F238E27FC236}">
                    <a16:creationId xmlns:a16="http://schemas.microsoft.com/office/drawing/2014/main" id="{A54A3E99-300E-46EB-B06F-4ADA1573E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2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09" name="Line 25624">
                <a:extLst>
                  <a:ext uri="{FF2B5EF4-FFF2-40B4-BE49-F238E27FC236}">
                    <a16:creationId xmlns:a16="http://schemas.microsoft.com/office/drawing/2014/main" id="{716EDFC5-25F9-4376-8DD5-98E0CBD35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0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10" name="Line 25625">
                <a:extLst>
                  <a:ext uri="{FF2B5EF4-FFF2-40B4-BE49-F238E27FC236}">
                    <a16:creationId xmlns:a16="http://schemas.microsoft.com/office/drawing/2014/main" id="{F8A45A5F-A5EF-4568-9C56-14D50E2324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0" y="307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11" name="Line 25626">
                <a:extLst>
                  <a:ext uri="{FF2B5EF4-FFF2-40B4-BE49-F238E27FC236}">
                    <a16:creationId xmlns:a16="http://schemas.microsoft.com/office/drawing/2014/main" id="{3E8085EC-9DDA-4A5B-9732-47FA84FE2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4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12" name="Line 25627">
                <a:extLst>
                  <a:ext uri="{FF2B5EF4-FFF2-40B4-BE49-F238E27FC236}">
                    <a16:creationId xmlns:a16="http://schemas.microsoft.com/office/drawing/2014/main" id="{52942B6C-62DF-43A2-8D8C-B58F7D3E3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13" name="Line 25628">
                <a:extLst>
                  <a:ext uri="{FF2B5EF4-FFF2-40B4-BE49-F238E27FC236}">
                    <a16:creationId xmlns:a16="http://schemas.microsoft.com/office/drawing/2014/main" id="{420CD083-190D-4F03-8C88-A619EADC7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8" y="3071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14" name="Line 25629">
                <a:extLst>
                  <a:ext uri="{FF2B5EF4-FFF2-40B4-BE49-F238E27FC236}">
                    <a16:creationId xmlns:a16="http://schemas.microsoft.com/office/drawing/2014/main" id="{42819C25-E617-4B5C-9DF9-11BF8137C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78" y="3071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15" name="Line 25630">
                <a:extLst>
                  <a:ext uri="{FF2B5EF4-FFF2-40B4-BE49-F238E27FC236}">
                    <a16:creationId xmlns:a16="http://schemas.microsoft.com/office/drawing/2014/main" id="{28FA2788-027C-47DA-82A6-33301ED0B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8" y="298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24544" name="Group 25832">
              <a:extLst>
                <a:ext uri="{FF2B5EF4-FFF2-40B4-BE49-F238E27FC236}">
                  <a16:creationId xmlns:a16="http://schemas.microsoft.com/office/drawing/2014/main" id="{F01FE2F1-36F2-44B4-9C17-55DE20230D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08" y="2458"/>
              <a:ext cx="2636" cy="926"/>
              <a:chOff x="3708" y="2458"/>
              <a:chExt cx="2636" cy="926"/>
            </a:xfrm>
          </p:grpSpPr>
          <p:sp>
            <p:nvSpPr>
              <p:cNvPr id="24616" name="Line 25632">
                <a:extLst>
                  <a:ext uri="{FF2B5EF4-FFF2-40B4-BE49-F238E27FC236}">
                    <a16:creationId xmlns:a16="http://schemas.microsoft.com/office/drawing/2014/main" id="{DF1893AA-1A81-4AA4-A15A-461AB1310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08" y="298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17" name="Line 25633">
                <a:extLst>
                  <a:ext uri="{FF2B5EF4-FFF2-40B4-BE49-F238E27FC236}">
                    <a16:creationId xmlns:a16="http://schemas.microsoft.com/office/drawing/2014/main" id="{41E2357F-5C2E-4801-8B75-D28B74823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2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18" name="Line 25634">
                <a:extLst>
                  <a:ext uri="{FF2B5EF4-FFF2-40B4-BE49-F238E27FC236}">
                    <a16:creationId xmlns:a16="http://schemas.microsoft.com/office/drawing/2014/main" id="{168744A1-55FD-40D4-BA29-80C4A02B7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2" y="291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19" name="Line 25635">
                <a:extLst>
                  <a:ext uri="{FF2B5EF4-FFF2-40B4-BE49-F238E27FC236}">
                    <a16:creationId xmlns:a16="http://schemas.microsoft.com/office/drawing/2014/main" id="{1870F1DF-9296-49BE-A455-6AE665C0C7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62" y="29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20" name="Line 25636">
                <a:extLst>
                  <a:ext uri="{FF2B5EF4-FFF2-40B4-BE49-F238E27FC236}">
                    <a16:creationId xmlns:a16="http://schemas.microsoft.com/office/drawing/2014/main" id="{A586C480-E60C-4DFE-A444-20E5D9688C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2" y="2915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21" name="Line 25637">
                <a:extLst>
                  <a:ext uri="{FF2B5EF4-FFF2-40B4-BE49-F238E27FC236}">
                    <a16:creationId xmlns:a16="http://schemas.microsoft.com/office/drawing/2014/main" id="{CD3B1E2E-2711-4ED8-9543-C87872618C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6" y="287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22" name="Line 25638">
                <a:extLst>
                  <a:ext uri="{FF2B5EF4-FFF2-40B4-BE49-F238E27FC236}">
                    <a16:creationId xmlns:a16="http://schemas.microsoft.com/office/drawing/2014/main" id="{33F12879-0941-4323-A79A-7ABC8E0FA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287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23" name="Line 25639">
                <a:extLst>
                  <a:ext uri="{FF2B5EF4-FFF2-40B4-BE49-F238E27FC236}">
                    <a16:creationId xmlns:a16="http://schemas.microsoft.com/office/drawing/2014/main" id="{6E4D779F-B716-4BEF-9641-BCF161F121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0" y="283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24" name="Line 25640">
                <a:extLst>
                  <a:ext uri="{FF2B5EF4-FFF2-40B4-BE49-F238E27FC236}">
                    <a16:creationId xmlns:a16="http://schemas.microsoft.com/office/drawing/2014/main" id="{77F03D6D-7D25-4A35-94E2-E4D8DFBCE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0" y="283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25" name="Line 25641">
                <a:extLst>
                  <a:ext uri="{FF2B5EF4-FFF2-40B4-BE49-F238E27FC236}">
                    <a16:creationId xmlns:a16="http://schemas.microsoft.com/office/drawing/2014/main" id="{D1DABCFE-B516-413B-98C8-46993AEF0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0" y="28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26" name="Line 25642">
                <a:extLst>
                  <a:ext uri="{FF2B5EF4-FFF2-40B4-BE49-F238E27FC236}">
                    <a16:creationId xmlns:a16="http://schemas.microsoft.com/office/drawing/2014/main" id="{76511F31-19F0-4DD8-8A74-551FA51F0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280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27" name="Line 25643">
                <a:extLst>
                  <a:ext uri="{FF2B5EF4-FFF2-40B4-BE49-F238E27FC236}">
                    <a16:creationId xmlns:a16="http://schemas.microsoft.com/office/drawing/2014/main" id="{7A8F2653-DE55-4434-B209-990A566751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4" y="278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28" name="Line 25644">
                <a:extLst>
                  <a:ext uri="{FF2B5EF4-FFF2-40B4-BE49-F238E27FC236}">
                    <a16:creationId xmlns:a16="http://schemas.microsoft.com/office/drawing/2014/main" id="{3C88FC4C-61DB-4261-BE2F-72430AF68F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4" y="278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29" name="Line 25645">
                <a:extLst>
                  <a:ext uri="{FF2B5EF4-FFF2-40B4-BE49-F238E27FC236}">
                    <a16:creationId xmlns:a16="http://schemas.microsoft.com/office/drawing/2014/main" id="{24562977-25B7-4D97-A71B-171D1DB8D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4" y="2758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30" name="Line 25646">
                <a:extLst>
                  <a:ext uri="{FF2B5EF4-FFF2-40B4-BE49-F238E27FC236}">
                    <a16:creationId xmlns:a16="http://schemas.microsoft.com/office/drawing/2014/main" id="{770D19E2-0615-4E1B-A677-0D4CEC1B3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4" y="2758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31" name="Line 25647">
                <a:extLst>
                  <a:ext uri="{FF2B5EF4-FFF2-40B4-BE49-F238E27FC236}">
                    <a16:creationId xmlns:a16="http://schemas.microsoft.com/office/drawing/2014/main" id="{9E1D89C4-5B34-4202-8F77-4C8E20A2B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8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32" name="Line 25648">
                <a:extLst>
                  <a:ext uri="{FF2B5EF4-FFF2-40B4-BE49-F238E27FC236}">
                    <a16:creationId xmlns:a16="http://schemas.microsoft.com/office/drawing/2014/main" id="{903B4A49-581B-4C3E-A552-272A8F24F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26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33" name="Line 25649">
                <a:extLst>
                  <a:ext uri="{FF2B5EF4-FFF2-40B4-BE49-F238E27FC236}">
                    <a16:creationId xmlns:a16="http://schemas.microsoft.com/office/drawing/2014/main" id="{B3C07FD5-1CF2-40D6-B70E-91F0D33D51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2" y="2740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34" name="Line 25650">
                <a:extLst>
                  <a:ext uri="{FF2B5EF4-FFF2-40B4-BE49-F238E27FC236}">
                    <a16:creationId xmlns:a16="http://schemas.microsoft.com/office/drawing/2014/main" id="{847D36AC-CAB0-4936-AB8F-70D1CCC81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2" y="2740"/>
                <a:ext cx="36" cy="37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35" name="Line 25651">
                <a:extLst>
                  <a:ext uri="{FF2B5EF4-FFF2-40B4-BE49-F238E27FC236}">
                    <a16:creationId xmlns:a16="http://schemas.microsoft.com/office/drawing/2014/main" id="{F5C896A7-EA1C-4CA7-957E-FA30274675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8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36" name="Line 25652">
                <a:extLst>
                  <a:ext uri="{FF2B5EF4-FFF2-40B4-BE49-F238E27FC236}">
                    <a16:creationId xmlns:a16="http://schemas.microsoft.com/office/drawing/2014/main" id="{427F54DE-3005-4AB0-AF3A-E6E6043C69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2" y="283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37" name="Line 25653">
                <a:extLst>
                  <a:ext uri="{FF2B5EF4-FFF2-40B4-BE49-F238E27FC236}">
                    <a16:creationId xmlns:a16="http://schemas.microsoft.com/office/drawing/2014/main" id="{1CECBA3B-42C3-4640-8746-262AEBB157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6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38" name="Line 25654">
                <a:extLst>
                  <a:ext uri="{FF2B5EF4-FFF2-40B4-BE49-F238E27FC236}">
                    <a16:creationId xmlns:a16="http://schemas.microsoft.com/office/drawing/2014/main" id="{0E9EB5EC-B3ED-4320-A0DB-B594FFC31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6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39" name="Line 25655">
                <a:extLst>
                  <a:ext uri="{FF2B5EF4-FFF2-40B4-BE49-F238E27FC236}">
                    <a16:creationId xmlns:a16="http://schemas.microsoft.com/office/drawing/2014/main" id="{9E24BAE3-D280-4B50-8F19-8670872E21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0" y="299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40" name="Line 25656">
                <a:extLst>
                  <a:ext uri="{FF2B5EF4-FFF2-40B4-BE49-F238E27FC236}">
                    <a16:creationId xmlns:a16="http://schemas.microsoft.com/office/drawing/2014/main" id="{B5E6AD7B-6DD8-4BD1-AAE5-DC80F8B6B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0" y="299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41" name="Line 25657">
                <a:extLst>
                  <a:ext uri="{FF2B5EF4-FFF2-40B4-BE49-F238E27FC236}">
                    <a16:creationId xmlns:a16="http://schemas.microsoft.com/office/drawing/2014/main" id="{8A9B3681-72FB-42A7-88E9-CA2FFD835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0" y="298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42" name="Line 25658">
                <a:extLst>
                  <a:ext uri="{FF2B5EF4-FFF2-40B4-BE49-F238E27FC236}">
                    <a16:creationId xmlns:a16="http://schemas.microsoft.com/office/drawing/2014/main" id="{3291D525-01ED-49E2-A976-BC2FC609EC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0" y="298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43" name="Line 25659">
                <a:extLst>
                  <a:ext uri="{FF2B5EF4-FFF2-40B4-BE49-F238E27FC236}">
                    <a16:creationId xmlns:a16="http://schemas.microsoft.com/office/drawing/2014/main" id="{C6C770A6-55BB-4C39-92AF-D0860FAA2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4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44" name="Line 25660">
                <a:extLst>
                  <a:ext uri="{FF2B5EF4-FFF2-40B4-BE49-F238E27FC236}">
                    <a16:creationId xmlns:a16="http://schemas.microsoft.com/office/drawing/2014/main" id="{3B0864BE-9192-4F6A-B994-D019573DD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45" name="Line 25661">
                <a:extLst>
                  <a:ext uri="{FF2B5EF4-FFF2-40B4-BE49-F238E27FC236}">
                    <a16:creationId xmlns:a16="http://schemas.microsoft.com/office/drawing/2014/main" id="{E7B38FB8-0BED-416F-9300-8AC0E7482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4" y="305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46" name="Line 25662">
                <a:extLst>
                  <a:ext uri="{FF2B5EF4-FFF2-40B4-BE49-F238E27FC236}">
                    <a16:creationId xmlns:a16="http://schemas.microsoft.com/office/drawing/2014/main" id="{76EC1057-AC6C-4059-BE2F-671825416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4" y="3059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47" name="Line 25663">
                <a:extLst>
                  <a:ext uri="{FF2B5EF4-FFF2-40B4-BE49-F238E27FC236}">
                    <a16:creationId xmlns:a16="http://schemas.microsoft.com/office/drawing/2014/main" id="{93FF47BE-B504-43BC-8DE6-095043AB5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8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48" name="Line 25664">
                <a:extLst>
                  <a:ext uri="{FF2B5EF4-FFF2-40B4-BE49-F238E27FC236}">
                    <a16:creationId xmlns:a16="http://schemas.microsoft.com/office/drawing/2014/main" id="{EC673960-45C0-4FE9-9BCC-6F340305C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49" name="Line 25665">
                <a:extLst>
                  <a:ext uri="{FF2B5EF4-FFF2-40B4-BE49-F238E27FC236}">
                    <a16:creationId xmlns:a16="http://schemas.microsoft.com/office/drawing/2014/main" id="{816ADA9E-5535-4D78-A838-1570317030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2" y="319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50" name="Line 25666">
                <a:extLst>
                  <a:ext uri="{FF2B5EF4-FFF2-40B4-BE49-F238E27FC236}">
                    <a16:creationId xmlns:a16="http://schemas.microsoft.com/office/drawing/2014/main" id="{7427C015-791D-4F23-86DC-E14B47F382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" y="319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51" name="Line 25667">
                <a:extLst>
                  <a:ext uri="{FF2B5EF4-FFF2-40B4-BE49-F238E27FC236}">
                    <a16:creationId xmlns:a16="http://schemas.microsoft.com/office/drawing/2014/main" id="{F9F53F19-D70A-488C-B71B-A0DB553B2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52" name="Line 25668">
                <a:extLst>
                  <a:ext uri="{FF2B5EF4-FFF2-40B4-BE49-F238E27FC236}">
                    <a16:creationId xmlns:a16="http://schemas.microsoft.com/office/drawing/2014/main" id="{6EE217A2-80C5-4A4A-8B65-CDBB547E45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82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53" name="Line 25669">
                <a:extLst>
                  <a:ext uri="{FF2B5EF4-FFF2-40B4-BE49-F238E27FC236}">
                    <a16:creationId xmlns:a16="http://schemas.microsoft.com/office/drawing/2014/main" id="{EE00FB23-818C-4CFE-B0B7-F3A37A408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6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54" name="Line 25670">
                <a:extLst>
                  <a:ext uri="{FF2B5EF4-FFF2-40B4-BE49-F238E27FC236}">
                    <a16:creationId xmlns:a16="http://schemas.microsoft.com/office/drawing/2014/main" id="{753B8FEC-2E6B-455E-89D2-BBF2E14E9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6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55" name="Line 25671">
                <a:extLst>
                  <a:ext uri="{FF2B5EF4-FFF2-40B4-BE49-F238E27FC236}">
                    <a16:creationId xmlns:a16="http://schemas.microsoft.com/office/drawing/2014/main" id="{653CC9AA-AA4B-40A1-86F2-91D558F8F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6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56" name="Line 25672">
                <a:extLst>
                  <a:ext uri="{FF2B5EF4-FFF2-40B4-BE49-F238E27FC236}">
                    <a16:creationId xmlns:a16="http://schemas.microsoft.com/office/drawing/2014/main" id="{DED76CB7-A4A4-40E2-BB8C-388AAD956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36" y="319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57" name="Line 25673">
                <a:extLst>
                  <a:ext uri="{FF2B5EF4-FFF2-40B4-BE49-F238E27FC236}">
                    <a16:creationId xmlns:a16="http://schemas.microsoft.com/office/drawing/2014/main" id="{6B3368FD-15DD-4DE6-B1FC-0EFE69DC8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0" y="3222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58" name="Line 25674">
                <a:extLst>
                  <a:ext uri="{FF2B5EF4-FFF2-40B4-BE49-F238E27FC236}">
                    <a16:creationId xmlns:a16="http://schemas.microsoft.com/office/drawing/2014/main" id="{92177540-D582-4FC2-BE22-64F09DA46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0" y="3222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59" name="Line 25675">
                <a:extLst>
                  <a:ext uri="{FF2B5EF4-FFF2-40B4-BE49-F238E27FC236}">
                    <a16:creationId xmlns:a16="http://schemas.microsoft.com/office/drawing/2014/main" id="{09865027-06EB-4138-86BD-E64A7E9B3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5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60" name="Line 25676">
                <a:extLst>
                  <a:ext uri="{FF2B5EF4-FFF2-40B4-BE49-F238E27FC236}">
                    <a16:creationId xmlns:a16="http://schemas.microsoft.com/office/drawing/2014/main" id="{FFACAC5D-3C6F-40A7-8A61-A7C338848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5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61" name="Line 25677">
                <a:extLst>
                  <a:ext uri="{FF2B5EF4-FFF2-40B4-BE49-F238E27FC236}">
                    <a16:creationId xmlns:a16="http://schemas.microsoft.com/office/drawing/2014/main" id="{8EBADD3F-51B5-4565-A204-224571913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15" y="327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62" name="Line 25678">
                <a:extLst>
                  <a:ext uri="{FF2B5EF4-FFF2-40B4-BE49-F238E27FC236}">
                    <a16:creationId xmlns:a16="http://schemas.microsoft.com/office/drawing/2014/main" id="{C5434A2F-12D4-460A-B7F9-60516ADE0B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327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63" name="Line 25679">
                <a:extLst>
                  <a:ext uri="{FF2B5EF4-FFF2-40B4-BE49-F238E27FC236}">
                    <a16:creationId xmlns:a16="http://schemas.microsoft.com/office/drawing/2014/main" id="{270475EF-9356-40E6-B0E5-8420AE257A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9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64" name="Line 25680">
                <a:extLst>
                  <a:ext uri="{FF2B5EF4-FFF2-40B4-BE49-F238E27FC236}">
                    <a16:creationId xmlns:a16="http://schemas.microsoft.com/office/drawing/2014/main" id="{7C163BEE-A468-4831-8BFB-2298EB819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9" y="325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65" name="Line 25681">
                <a:extLst>
                  <a:ext uri="{FF2B5EF4-FFF2-40B4-BE49-F238E27FC236}">
                    <a16:creationId xmlns:a16="http://schemas.microsoft.com/office/drawing/2014/main" id="{72475E04-CA9D-4C8A-AED9-E56C082C9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3" y="30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66" name="Line 25682">
                <a:extLst>
                  <a:ext uri="{FF2B5EF4-FFF2-40B4-BE49-F238E27FC236}">
                    <a16:creationId xmlns:a16="http://schemas.microsoft.com/office/drawing/2014/main" id="{A3268BD7-A7E1-4906-8E69-EDFEB7F23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63" y="3083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67" name="Line 25683">
                <a:extLst>
                  <a:ext uri="{FF2B5EF4-FFF2-40B4-BE49-F238E27FC236}">
                    <a16:creationId xmlns:a16="http://schemas.microsoft.com/office/drawing/2014/main" id="{5F56AAE3-C8CD-42D3-AD7F-2EC31F809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93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68" name="Line 25684">
                <a:extLst>
                  <a:ext uri="{FF2B5EF4-FFF2-40B4-BE49-F238E27FC236}">
                    <a16:creationId xmlns:a16="http://schemas.microsoft.com/office/drawing/2014/main" id="{CE07D24C-73B5-4068-AD30-CC5E7C8B0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3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69" name="Line 25685">
                <a:extLst>
                  <a:ext uri="{FF2B5EF4-FFF2-40B4-BE49-F238E27FC236}">
                    <a16:creationId xmlns:a16="http://schemas.microsoft.com/office/drawing/2014/main" id="{8E866848-727D-4E62-92C3-7BC9143C35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17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70" name="Line 25686">
                <a:extLst>
                  <a:ext uri="{FF2B5EF4-FFF2-40B4-BE49-F238E27FC236}">
                    <a16:creationId xmlns:a16="http://schemas.microsoft.com/office/drawing/2014/main" id="{BA7DA2B9-CF96-402C-91F0-825AB9CAE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7" y="330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71" name="Line 25687">
                <a:extLst>
                  <a:ext uri="{FF2B5EF4-FFF2-40B4-BE49-F238E27FC236}">
                    <a16:creationId xmlns:a16="http://schemas.microsoft.com/office/drawing/2014/main" id="{82899137-90ED-4A50-8F38-AE64065E6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7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72" name="Line 25688">
                <a:extLst>
                  <a:ext uri="{FF2B5EF4-FFF2-40B4-BE49-F238E27FC236}">
                    <a16:creationId xmlns:a16="http://schemas.microsoft.com/office/drawing/2014/main" id="{4D232475-D1A1-4F24-9C58-457F2D743F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47" y="322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73" name="Line 25689">
                <a:extLst>
                  <a:ext uri="{FF2B5EF4-FFF2-40B4-BE49-F238E27FC236}">
                    <a16:creationId xmlns:a16="http://schemas.microsoft.com/office/drawing/2014/main" id="{616B843A-1986-4A2F-92A0-4CB1DC7BA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71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74" name="Line 25690">
                <a:extLst>
                  <a:ext uri="{FF2B5EF4-FFF2-40B4-BE49-F238E27FC236}">
                    <a16:creationId xmlns:a16="http://schemas.microsoft.com/office/drawing/2014/main" id="{F731C8C7-1E05-4E7E-A093-1B7761B2B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71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75" name="Line 25691">
                <a:extLst>
                  <a:ext uri="{FF2B5EF4-FFF2-40B4-BE49-F238E27FC236}">
                    <a16:creationId xmlns:a16="http://schemas.microsoft.com/office/drawing/2014/main" id="{6A3E643C-410D-4929-9DD6-286739D47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5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76" name="Line 25692">
                <a:extLst>
                  <a:ext uri="{FF2B5EF4-FFF2-40B4-BE49-F238E27FC236}">
                    <a16:creationId xmlns:a16="http://schemas.microsoft.com/office/drawing/2014/main" id="{02F5E957-9665-4005-843F-2CC3875C4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" y="320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77" name="Line 25693">
                <a:extLst>
                  <a:ext uri="{FF2B5EF4-FFF2-40B4-BE49-F238E27FC236}">
                    <a16:creationId xmlns:a16="http://schemas.microsoft.com/office/drawing/2014/main" id="{2C8618C8-4DD3-4208-8089-35D9ECE42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25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78" name="Line 25694">
                <a:extLst>
                  <a:ext uri="{FF2B5EF4-FFF2-40B4-BE49-F238E27FC236}">
                    <a16:creationId xmlns:a16="http://schemas.microsoft.com/office/drawing/2014/main" id="{750369AB-94DD-4F58-B996-F90B39BFA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5" y="327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79" name="Line 25695">
                <a:extLst>
                  <a:ext uri="{FF2B5EF4-FFF2-40B4-BE49-F238E27FC236}">
                    <a16:creationId xmlns:a16="http://schemas.microsoft.com/office/drawing/2014/main" id="{6E1C1A89-BA24-48D1-96FF-0F022F3F6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9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80" name="Line 25696">
                <a:extLst>
                  <a:ext uri="{FF2B5EF4-FFF2-40B4-BE49-F238E27FC236}">
                    <a16:creationId xmlns:a16="http://schemas.microsoft.com/office/drawing/2014/main" id="{99BF75CD-5284-4C86-B6BB-47650BE2A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9" y="335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81" name="Line 25697">
                <a:extLst>
                  <a:ext uri="{FF2B5EF4-FFF2-40B4-BE49-F238E27FC236}">
                    <a16:creationId xmlns:a16="http://schemas.microsoft.com/office/drawing/2014/main" id="{32492AB0-0F54-4F4C-A997-70717E471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73" y="3306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82" name="Line 25698">
                <a:extLst>
                  <a:ext uri="{FF2B5EF4-FFF2-40B4-BE49-F238E27FC236}">
                    <a16:creationId xmlns:a16="http://schemas.microsoft.com/office/drawing/2014/main" id="{80F7DFA6-5468-4761-A6C5-C0C96E0E9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3" y="3306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83" name="Line 25699">
                <a:extLst>
                  <a:ext uri="{FF2B5EF4-FFF2-40B4-BE49-F238E27FC236}">
                    <a16:creationId xmlns:a16="http://schemas.microsoft.com/office/drawing/2014/main" id="{6317E426-1E6C-43DB-9A1D-B298AD931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03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84" name="Line 25700">
                <a:extLst>
                  <a:ext uri="{FF2B5EF4-FFF2-40B4-BE49-F238E27FC236}">
                    <a16:creationId xmlns:a16="http://schemas.microsoft.com/office/drawing/2014/main" id="{C21683D9-A36F-4D33-9762-F94FB44F9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3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85" name="Line 25701">
                <a:extLst>
                  <a:ext uri="{FF2B5EF4-FFF2-40B4-BE49-F238E27FC236}">
                    <a16:creationId xmlns:a16="http://schemas.microsoft.com/office/drawing/2014/main" id="{05DCDF0A-B06F-4DC0-BDB6-0EC094239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27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86" name="Line 25702">
                <a:extLst>
                  <a:ext uri="{FF2B5EF4-FFF2-40B4-BE49-F238E27FC236}">
                    <a16:creationId xmlns:a16="http://schemas.microsoft.com/office/drawing/2014/main" id="{750DBC0E-D0FF-4E74-9843-6CFF91B4A7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7" y="334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87" name="Line 25703">
                <a:extLst>
                  <a:ext uri="{FF2B5EF4-FFF2-40B4-BE49-F238E27FC236}">
                    <a16:creationId xmlns:a16="http://schemas.microsoft.com/office/drawing/2014/main" id="{EBDE4E38-31AB-4332-B06E-B254C763F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57" y="330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88" name="Line 25704">
                <a:extLst>
                  <a:ext uri="{FF2B5EF4-FFF2-40B4-BE49-F238E27FC236}">
                    <a16:creationId xmlns:a16="http://schemas.microsoft.com/office/drawing/2014/main" id="{76BC068A-DED9-4845-9B15-C27BF35AE4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7" y="330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89" name="Line 25705">
                <a:extLst>
                  <a:ext uri="{FF2B5EF4-FFF2-40B4-BE49-F238E27FC236}">
                    <a16:creationId xmlns:a16="http://schemas.microsoft.com/office/drawing/2014/main" id="{4A1D0BC2-46BE-4707-89D1-7C2A79524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81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90" name="Line 25706">
                <a:extLst>
                  <a:ext uri="{FF2B5EF4-FFF2-40B4-BE49-F238E27FC236}">
                    <a16:creationId xmlns:a16="http://schemas.microsoft.com/office/drawing/2014/main" id="{E1B1777A-B209-4D48-A99D-6BC2F0786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81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91" name="Line 25707">
                <a:extLst>
                  <a:ext uri="{FF2B5EF4-FFF2-40B4-BE49-F238E27FC236}">
                    <a16:creationId xmlns:a16="http://schemas.microsoft.com/office/drawing/2014/main" id="{523D8A4E-0666-4D58-AE01-F27E2BADE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5" y="315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92" name="Line 25708">
                <a:extLst>
                  <a:ext uri="{FF2B5EF4-FFF2-40B4-BE49-F238E27FC236}">
                    <a16:creationId xmlns:a16="http://schemas.microsoft.com/office/drawing/2014/main" id="{98805356-CB48-471F-9627-25FFFD09F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5" y="315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93" name="Line 25709">
                <a:extLst>
                  <a:ext uri="{FF2B5EF4-FFF2-40B4-BE49-F238E27FC236}">
                    <a16:creationId xmlns:a16="http://schemas.microsoft.com/office/drawing/2014/main" id="{C87FC82A-916A-47DD-A2D2-62DE3118E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35" y="32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94" name="Line 25710">
                <a:extLst>
                  <a:ext uri="{FF2B5EF4-FFF2-40B4-BE49-F238E27FC236}">
                    <a16:creationId xmlns:a16="http://schemas.microsoft.com/office/drawing/2014/main" id="{747486D3-9585-45FB-A9DD-0E5F605AC6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5" y="32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95" name="Line 25711">
                <a:extLst>
                  <a:ext uri="{FF2B5EF4-FFF2-40B4-BE49-F238E27FC236}">
                    <a16:creationId xmlns:a16="http://schemas.microsoft.com/office/drawing/2014/main" id="{6E5C71D8-C0C3-4D2E-8478-DF1650599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59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96" name="Line 25712">
                <a:extLst>
                  <a:ext uri="{FF2B5EF4-FFF2-40B4-BE49-F238E27FC236}">
                    <a16:creationId xmlns:a16="http://schemas.microsoft.com/office/drawing/2014/main" id="{1A9E7B7E-CABF-49D4-8B32-792347D89B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9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97" name="Line 25713">
                <a:extLst>
                  <a:ext uri="{FF2B5EF4-FFF2-40B4-BE49-F238E27FC236}">
                    <a16:creationId xmlns:a16="http://schemas.microsoft.com/office/drawing/2014/main" id="{66931202-3588-4B65-9112-3206DE8853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9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98" name="Line 25714">
                <a:extLst>
                  <a:ext uri="{FF2B5EF4-FFF2-40B4-BE49-F238E27FC236}">
                    <a16:creationId xmlns:a16="http://schemas.microsoft.com/office/drawing/2014/main" id="{3062ECDF-B0FC-4D64-AA9C-DA8116CED7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9" y="3113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99" name="Line 25715">
                <a:extLst>
                  <a:ext uri="{FF2B5EF4-FFF2-40B4-BE49-F238E27FC236}">
                    <a16:creationId xmlns:a16="http://schemas.microsoft.com/office/drawing/2014/main" id="{D12FE8EA-1CA7-4402-8BDF-608AA38C8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13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00" name="Line 25716">
                <a:extLst>
                  <a:ext uri="{FF2B5EF4-FFF2-40B4-BE49-F238E27FC236}">
                    <a16:creationId xmlns:a16="http://schemas.microsoft.com/office/drawing/2014/main" id="{58BFBDA4-D56C-4703-BF6F-E4688CFEC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3" y="316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01" name="Line 25717">
                <a:extLst>
                  <a:ext uri="{FF2B5EF4-FFF2-40B4-BE49-F238E27FC236}">
                    <a16:creationId xmlns:a16="http://schemas.microsoft.com/office/drawing/2014/main" id="{6B428CBB-EB04-49D8-8E27-856CCC0CCB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37" y="314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02" name="Line 25718">
                <a:extLst>
                  <a:ext uri="{FF2B5EF4-FFF2-40B4-BE49-F238E27FC236}">
                    <a16:creationId xmlns:a16="http://schemas.microsoft.com/office/drawing/2014/main" id="{4FD416DF-A46B-4885-B799-E4084AB83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3144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03" name="Line 25719">
                <a:extLst>
                  <a:ext uri="{FF2B5EF4-FFF2-40B4-BE49-F238E27FC236}">
                    <a16:creationId xmlns:a16="http://schemas.microsoft.com/office/drawing/2014/main" id="{8B84E410-AC1A-4879-908D-29A084096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7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04" name="Line 25720">
                <a:extLst>
                  <a:ext uri="{FF2B5EF4-FFF2-40B4-BE49-F238E27FC236}">
                    <a16:creationId xmlns:a16="http://schemas.microsoft.com/office/drawing/2014/main" id="{FABD4694-9032-453C-BD0B-E11D68ADB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67" y="309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05" name="Line 25721">
                <a:extLst>
                  <a:ext uri="{FF2B5EF4-FFF2-40B4-BE49-F238E27FC236}">
                    <a16:creationId xmlns:a16="http://schemas.microsoft.com/office/drawing/2014/main" id="{38B4931F-5320-4B53-AD6D-EA32426675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91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06" name="Line 25722">
                <a:extLst>
                  <a:ext uri="{FF2B5EF4-FFF2-40B4-BE49-F238E27FC236}">
                    <a16:creationId xmlns:a16="http://schemas.microsoft.com/office/drawing/2014/main" id="{F64B921B-DA29-4E11-9217-82E8869DD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1" y="304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07" name="Line 25723">
                <a:extLst>
                  <a:ext uri="{FF2B5EF4-FFF2-40B4-BE49-F238E27FC236}">
                    <a16:creationId xmlns:a16="http://schemas.microsoft.com/office/drawing/2014/main" id="{5E1020EE-8168-468B-A310-651F35F98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15" y="299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08" name="Line 25724">
                <a:extLst>
                  <a:ext uri="{FF2B5EF4-FFF2-40B4-BE49-F238E27FC236}">
                    <a16:creationId xmlns:a16="http://schemas.microsoft.com/office/drawing/2014/main" id="{C9E44AF9-5F81-40C3-8C8E-4E948842B0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5" y="299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09" name="Line 25725">
                <a:extLst>
                  <a:ext uri="{FF2B5EF4-FFF2-40B4-BE49-F238E27FC236}">
                    <a16:creationId xmlns:a16="http://schemas.microsoft.com/office/drawing/2014/main" id="{C8350990-0A6E-46B9-AFFB-32BCCE45E3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45" y="299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10" name="Line 25726">
                <a:extLst>
                  <a:ext uri="{FF2B5EF4-FFF2-40B4-BE49-F238E27FC236}">
                    <a16:creationId xmlns:a16="http://schemas.microsoft.com/office/drawing/2014/main" id="{1D0BF5BB-2644-4048-864D-5F410FFF8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5" y="299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11" name="Line 25727">
                <a:extLst>
                  <a:ext uri="{FF2B5EF4-FFF2-40B4-BE49-F238E27FC236}">
                    <a16:creationId xmlns:a16="http://schemas.microsoft.com/office/drawing/2014/main" id="{F17FE3F1-0DB1-4544-A333-E74A4CD79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9" y="292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12" name="Line 25728">
                <a:extLst>
                  <a:ext uri="{FF2B5EF4-FFF2-40B4-BE49-F238E27FC236}">
                    <a16:creationId xmlns:a16="http://schemas.microsoft.com/office/drawing/2014/main" id="{55786032-0ED8-473D-BC16-F6A78AB41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9" y="292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13" name="Line 25729">
                <a:extLst>
                  <a:ext uri="{FF2B5EF4-FFF2-40B4-BE49-F238E27FC236}">
                    <a16:creationId xmlns:a16="http://schemas.microsoft.com/office/drawing/2014/main" id="{AD161F9F-3879-452C-B39A-4D16CD8D4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99" y="292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14" name="Line 25730">
                <a:extLst>
                  <a:ext uri="{FF2B5EF4-FFF2-40B4-BE49-F238E27FC236}">
                    <a16:creationId xmlns:a16="http://schemas.microsoft.com/office/drawing/2014/main" id="{930528B2-A78B-4290-B4EA-3D54DD3A3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9" y="292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15" name="Line 25731">
                <a:extLst>
                  <a:ext uri="{FF2B5EF4-FFF2-40B4-BE49-F238E27FC236}">
                    <a16:creationId xmlns:a16="http://schemas.microsoft.com/office/drawing/2014/main" id="{E1E69A0D-9E08-47A0-9A05-7A6A733434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23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16" name="Line 25732">
                <a:extLst>
                  <a:ext uri="{FF2B5EF4-FFF2-40B4-BE49-F238E27FC236}">
                    <a16:creationId xmlns:a16="http://schemas.microsoft.com/office/drawing/2014/main" id="{20CAA9D6-2A59-4E92-BEE3-00E892564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23" y="2933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17" name="Line 25733">
                <a:extLst>
                  <a:ext uri="{FF2B5EF4-FFF2-40B4-BE49-F238E27FC236}">
                    <a16:creationId xmlns:a16="http://schemas.microsoft.com/office/drawing/2014/main" id="{21CE5E0E-C1B2-4E9C-9779-E1086D2C28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47" y="304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18" name="Line 25734">
                <a:extLst>
                  <a:ext uri="{FF2B5EF4-FFF2-40B4-BE49-F238E27FC236}">
                    <a16:creationId xmlns:a16="http://schemas.microsoft.com/office/drawing/2014/main" id="{38D55BFE-A342-4A68-8FA3-B3C8DB611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7" y="3047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19" name="Line 25735">
                <a:extLst>
                  <a:ext uri="{FF2B5EF4-FFF2-40B4-BE49-F238E27FC236}">
                    <a16:creationId xmlns:a16="http://schemas.microsoft.com/office/drawing/2014/main" id="{443FC8A0-E048-4E3A-A65E-25998D6BB4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77" y="295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20" name="Line 25736">
                <a:extLst>
                  <a:ext uri="{FF2B5EF4-FFF2-40B4-BE49-F238E27FC236}">
                    <a16:creationId xmlns:a16="http://schemas.microsoft.com/office/drawing/2014/main" id="{E5BAFE46-B383-492A-81F4-6DCDC50CA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77" y="2957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21" name="Line 25737">
                <a:extLst>
                  <a:ext uri="{FF2B5EF4-FFF2-40B4-BE49-F238E27FC236}">
                    <a16:creationId xmlns:a16="http://schemas.microsoft.com/office/drawing/2014/main" id="{136DD9E7-D8CB-42A3-B99F-BBB77EDC6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1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22" name="Line 25738">
                <a:extLst>
                  <a:ext uri="{FF2B5EF4-FFF2-40B4-BE49-F238E27FC236}">
                    <a16:creationId xmlns:a16="http://schemas.microsoft.com/office/drawing/2014/main" id="{E390A84B-B074-4324-935D-C75F9B1FA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01" y="288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23" name="Line 25739">
                <a:extLst>
                  <a:ext uri="{FF2B5EF4-FFF2-40B4-BE49-F238E27FC236}">
                    <a16:creationId xmlns:a16="http://schemas.microsoft.com/office/drawing/2014/main" id="{6AEC0A61-EAD5-4444-ACD8-7E62D24F8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5" y="292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24" name="Line 25740">
                <a:extLst>
                  <a:ext uri="{FF2B5EF4-FFF2-40B4-BE49-F238E27FC236}">
                    <a16:creationId xmlns:a16="http://schemas.microsoft.com/office/drawing/2014/main" id="{023D6785-7562-4A14-85B8-01778874A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5" y="2921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25" name="Line 25741">
                <a:extLst>
                  <a:ext uri="{FF2B5EF4-FFF2-40B4-BE49-F238E27FC236}">
                    <a16:creationId xmlns:a16="http://schemas.microsoft.com/office/drawing/2014/main" id="{DEDB1B84-85E0-4178-B5FA-53B699BEE4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55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26" name="Line 25742">
                <a:extLst>
                  <a:ext uri="{FF2B5EF4-FFF2-40B4-BE49-F238E27FC236}">
                    <a16:creationId xmlns:a16="http://schemas.microsoft.com/office/drawing/2014/main" id="{BDB28827-9C84-4999-9B8E-BA7BE07A8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5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27" name="Line 25743">
                <a:extLst>
                  <a:ext uri="{FF2B5EF4-FFF2-40B4-BE49-F238E27FC236}">
                    <a16:creationId xmlns:a16="http://schemas.microsoft.com/office/drawing/2014/main" id="{D198B2BB-1A59-43F9-9F2E-E23185463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79" y="283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28" name="Line 25744">
                <a:extLst>
                  <a:ext uri="{FF2B5EF4-FFF2-40B4-BE49-F238E27FC236}">
                    <a16:creationId xmlns:a16="http://schemas.microsoft.com/office/drawing/2014/main" id="{877848FA-D906-463C-9F11-3A09D3D7A0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79" y="2831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29" name="Line 25745">
                <a:extLst>
                  <a:ext uri="{FF2B5EF4-FFF2-40B4-BE49-F238E27FC236}">
                    <a16:creationId xmlns:a16="http://schemas.microsoft.com/office/drawing/2014/main" id="{9BDA0291-DD25-4C86-B6CA-3DE65AFEEB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03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30" name="Line 25746">
                <a:extLst>
                  <a:ext uri="{FF2B5EF4-FFF2-40B4-BE49-F238E27FC236}">
                    <a16:creationId xmlns:a16="http://schemas.microsoft.com/office/drawing/2014/main" id="{FCBFDA7D-3918-43B5-B2D3-F2AADE357D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03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31" name="Line 25747">
                <a:extLst>
                  <a:ext uri="{FF2B5EF4-FFF2-40B4-BE49-F238E27FC236}">
                    <a16:creationId xmlns:a16="http://schemas.microsoft.com/office/drawing/2014/main" id="{A315C9DF-0431-4987-8867-5B416F67D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3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32" name="Line 25748">
                <a:extLst>
                  <a:ext uri="{FF2B5EF4-FFF2-40B4-BE49-F238E27FC236}">
                    <a16:creationId xmlns:a16="http://schemas.microsoft.com/office/drawing/2014/main" id="{CEB7CDAA-2B64-4421-9063-B55ACBA59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33" y="285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33" name="Line 25749">
                <a:extLst>
                  <a:ext uri="{FF2B5EF4-FFF2-40B4-BE49-F238E27FC236}">
                    <a16:creationId xmlns:a16="http://schemas.microsoft.com/office/drawing/2014/main" id="{4799DC21-5A17-4089-AF5F-B99DB56EE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57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34" name="Line 25750">
                <a:extLst>
                  <a:ext uri="{FF2B5EF4-FFF2-40B4-BE49-F238E27FC236}">
                    <a16:creationId xmlns:a16="http://schemas.microsoft.com/office/drawing/2014/main" id="{E937287F-645F-491A-82B9-FF7F560AD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" y="2951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35" name="Line 25751">
                <a:extLst>
                  <a:ext uri="{FF2B5EF4-FFF2-40B4-BE49-F238E27FC236}">
                    <a16:creationId xmlns:a16="http://schemas.microsoft.com/office/drawing/2014/main" id="{BFAEC6BE-D078-4660-B79D-035C1969B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81" y="287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36" name="Line 25752">
                <a:extLst>
                  <a:ext uri="{FF2B5EF4-FFF2-40B4-BE49-F238E27FC236}">
                    <a16:creationId xmlns:a16="http://schemas.microsoft.com/office/drawing/2014/main" id="{CB37E467-03B5-4109-AB0D-829E3841E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1" y="287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37" name="Line 25753">
                <a:extLst>
                  <a:ext uri="{FF2B5EF4-FFF2-40B4-BE49-F238E27FC236}">
                    <a16:creationId xmlns:a16="http://schemas.microsoft.com/office/drawing/2014/main" id="{6BFEFE89-721B-4B5E-85A5-CA06991D6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05" y="285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38" name="Line 25754">
                <a:extLst>
                  <a:ext uri="{FF2B5EF4-FFF2-40B4-BE49-F238E27FC236}">
                    <a16:creationId xmlns:a16="http://schemas.microsoft.com/office/drawing/2014/main" id="{DD5D6DC5-D720-48FA-99F8-B23D1624E3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05" y="285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39" name="Line 25755">
                <a:extLst>
                  <a:ext uri="{FF2B5EF4-FFF2-40B4-BE49-F238E27FC236}">
                    <a16:creationId xmlns:a16="http://schemas.microsoft.com/office/drawing/2014/main" id="{400B6416-B5D4-4369-9FE8-6D061D7EB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35" y="282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40" name="Line 25756">
                <a:extLst>
                  <a:ext uri="{FF2B5EF4-FFF2-40B4-BE49-F238E27FC236}">
                    <a16:creationId xmlns:a16="http://schemas.microsoft.com/office/drawing/2014/main" id="{0479735F-9493-41B5-A5B1-78B6CC2BA2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5" y="282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41" name="Line 25757">
                <a:extLst>
                  <a:ext uri="{FF2B5EF4-FFF2-40B4-BE49-F238E27FC236}">
                    <a16:creationId xmlns:a16="http://schemas.microsoft.com/office/drawing/2014/main" id="{90056252-2CB9-484C-BD8D-5A0DE0C3FA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59" y="2843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42" name="Line 25758">
                <a:extLst>
                  <a:ext uri="{FF2B5EF4-FFF2-40B4-BE49-F238E27FC236}">
                    <a16:creationId xmlns:a16="http://schemas.microsoft.com/office/drawing/2014/main" id="{85A04DDF-0C91-4AD9-87C5-A3789D1B2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59" y="2843"/>
                <a:ext cx="31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43" name="Line 25759">
                <a:extLst>
                  <a:ext uri="{FF2B5EF4-FFF2-40B4-BE49-F238E27FC236}">
                    <a16:creationId xmlns:a16="http://schemas.microsoft.com/office/drawing/2014/main" id="{9EE72D33-5571-4C83-B88C-34C06E1D34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4" y="284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44" name="Line 25760">
                <a:extLst>
                  <a:ext uri="{FF2B5EF4-FFF2-40B4-BE49-F238E27FC236}">
                    <a16:creationId xmlns:a16="http://schemas.microsoft.com/office/drawing/2014/main" id="{7D04D3CA-25B7-41E2-9556-5863B88E3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4" y="2849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45" name="Line 25761">
                <a:extLst>
                  <a:ext uri="{FF2B5EF4-FFF2-40B4-BE49-F238E27FC236}">
                    <a16:creationId xmlns:a16="http://schemas.microsoft.com/office/drawing/2014/main" id="{DABF5AC3-0102-4FF6-9E48-A1AD8A407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14" y="27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46" name="Line 25762">
                <a:extLst>
                  <a:ext uri="{FF2B5EF4-FFF2-40B4-BE49-F238E27FC236}">
                    <a16:creationId xmlns:a16="http://schemas.microsoft.com/office/drawing/2014/main" id="{E9A3737C-883B-4538-A556-D029FB393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14" y="272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47" name="Line 25763">
                <a:extLst>
                  <a:ext uri="{FF2B5EF4-FFF2-40B4-BE49-F238E27FC236}">
                    <a16:creationId xmlns:a16="http://schemas.microsoft.com/office/drawing/2014/main" id="{D03D2524-32DE-4A8D-BC4B-92A77E046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38" y="2740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48" name="Line 25764">
                <a:extLst>
                  <a:ext uri="{FF2B5EF4-FFF2-40B4-BE49-F238E27FC236}">
                    <a16:creationId xmlns:a16="http://schemas.microsoft.com/office/drawing/2014/main" id="{BFE8110D-C668-44A8-96B2-EE9DA2EDAC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38" y="2740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49" name="Line 25765">
                <a:extLst>
                  <a:ext uri="{FF2B5EF4-FFF2-40B4-BE49-F238E27FC236}">
                    <a16:creationId xmlns:a16="http://schemas.microsoft.com/office/drawing/2014/main" id="{529AB2C9-DDCD-41DC-ACC0-25BBBAB9A3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62" y="290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50" name="Line 25766">
                <a:extLst>
                  <a:ext uri="{FF2B5EF4-FFF2-40B4-BE49-F238E27FC236}">
                    <a16:creationId xmlns:a16="http://schemas.microsoft.com/office/drawing/2014/main" id="{00A5D528-907F-43FF-AF1D-0F95BB255C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" y="2903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51" name="Line 25767">
                <a:extLst>
                  <a:ext uri="{FF2B5EF4-FFF2-40B4-BE49-F238E27FC236}">
                    <a16:creationId xmlns:a16="http://schemas.microsoft.com/office/drawing/2014/main" id="{314CD533-EB1E-4A50-9F8C-28D38F7163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2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52" name="Line 25768">
                <a:extLst>
                  <a:ext uri="{FF2B5EF4-FFF2-40B4-BE49-F238E27FC236}">
                    <a16:creationId xmlns:a16="http://schemas.microsoft.com/office/drawing/2014/main" id="{075BDCDE-3822-480F-AAC2-5A4AE1DC4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92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53" name="Line 25769">
                <a:extLst>
                  <a:ext uri="{FF2B5EF4-FFF2-40B4-BE49-F238E27FC236}">
                    <a16:creationId xmlns:a16="http://schemas.microsoft.com/office/drawing/2014/main" id="{0CF7E268-7E97-41EA-89F1-BD33966EB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6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54" name="Line 25770">
                <a:extLst>
                  <a:ext uri="{FF2B5EF4-FFF2-40B4-BE49-F238E27FC236}">
                    <a16:creationId xmlns:a16="http://schemas.microsoft.com/office/drawing/2014/main" id="{967FFE19-159D-4A26-9078-84A4F66A97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6" y="30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55" name="Line 25771">
                <a:extLst>
                  <a:ext uri="{FF2B5EF4-FFF2-40B4-BE49-F238E27FC236}">
                    <a16:creationId xmlns:a16="http://schemas.microsoft.com/office/drawing/2014/main" id="{23982CC1-0104-4A10-B28C-D08B3AA07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40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56" name="Line 25772">
                <a:extLst>
                  <a:ext uri="{FF2B5EF4-FFF2-40B4-BE49-F238E27FC236}">
                    <a16:creationId xmlns:a16="http://schemas.microsoft.com/office/drawing/2014/main" id="{7B6CE9C0-6BCF-4684-B924-154652608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3125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57" name="Line 25773">
                <a:extLst>
                  <a:ext uri="{FF2B5EF4-FFF2-40B4-BE49-F238E27FC236}">
                    <a16:creationId xmlns:a16="http://schemas.microsoft.com/office/drawing/2014/main" id="{F4608F87-EADC-44CC-96E8-3928BCCE7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64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58" name="Line 25774">
                <a:extLst>
                  <a:ext uri="{FF2B5EF4-FFF2-40B4-BE49-F238E27FC236}">
                    <a16:creationId xmlns:a16="http://schemas.microsoft.com/office/drawing/2014/main" id="{B2DF0C4E-950B-43EF-B0B4-FAF19C981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4" y="3216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59" name="Line 25775">
                <a:extLst>
                  <a:ext uri="{FF2B5EF4-FFF2-40B4-BE49-F238E27FC236}">
                    <a16:creationId xmlns:a16="http://schemas.microsoft.com/office/drawing/2014/main" id="{7EED7975-9451-4FC8-8F28-4EAC19F08B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4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60" name="Line 25776">
                <a:extLst>
                  <a:ext uri="{FF2B5EF4-FFF2-40B4-BE49-F238E27FC236}">
                    <a16:creationId xmlns:a16="http://schemas.microsoft.com/office/drawing/2014/main" id="{620E5A0E-4A9D-4850-896D-952E0F1D1C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4" y="319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61" name="Line 25777">
                <a:extLst>
                  <a:ext uri="{FF2B5EF4-FFF2-40B4-BE49-F238E27FC236}">
                    <a16:creationId xmlns:a16="http://schemas.microsoft.com/office/drawing/2014/main" id="{670AF64E-2696-49D1-AC18-1B634AAC12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18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62" name="Line 25778">
                <a:extLst>
                  <a:ext uri="{FF2B5EF4-FFF2-40B4-BE49-F238E27FC236}">
                    <a16:creationId xmlns:a16="http://schemas.microsoft.com/office/drawing/2014/main" id="{6AD00B12-7181-4A64-8955-EBDFC5CF6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18" y="324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63" name="Line 25779">
                <a:extLst>
                  <a:ext uri="{FF2B5EF4-FFF2-40B4-BE49-F238E27FC236}">
                    <a16:creationId xmlns:a16="http://schemas.microsoft.com/office/drawing/2014/main" id="{2E68E1E9-45E4-4CFD-978F-A4EB18D41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42" y="317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64" name="Line 25780">
                <a:extLst>
                  <a:ext uri="{FF2B5EF4-FFF2-40B4-BE49-F238E27FC236}">
                    <a16:creationId xmlns:a16="http://schemas.microsoft.com/office/drawing/2014/main" id="{79712643-996F-4DB9-8131-4A28B730A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42" y="3174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65" name="Line 25781">
                <a:extLst>
                  <a:ext uri="{FF2B5EF4-FFF2-40B4-BE49-F238E27FC236}">
                    <a16:creationId xmlns:a16="http://schemas.microsoft.com/office/drawing/2014/main" id="{1A6ACBA0-5D6F-46F8-BA2E-8982B61761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72" y="326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66" name="Line 25782">
                <a:extLst>
                  <a:ext uri="{FF2B5EF4-FFF2-40B4-BE49-F238E27FC236}">
                    <a16:creationId xmlns:a16="http://schemas.microsoft.com/office/drawing/2014/main" id="{B6D752B2-AD8F-4203-83FD-90D3D8292B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2" y="326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67" name="Line 25783">
                <a:extLst>
                  <a:ext uri="{FF2B5EF4-FFF2-40B4-BE49-F238E27FC236}">
                    <a16:creationId xmlns:a16="http://schemas.microsoft.com/office/drawing/2014/main" id="{37B17B77-62D5-448A-840E-3DCD3E68A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96" y="329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68" name="Line 25784">
                <a:extLst>
                  <a:ext uri="{FF2B5EF4-FFF2-40B4-BE49-F238E27FC236}">
                    <a16:creationId xmlns:a16="http://schemas.microsoft.com/office/drawing/2014/main" id="{CF882A9C-D666-430C-BB8E-884B777E43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6" y="329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69" name="Line 25785">
                <a:extLst>
                  <a:ext uri="{FF2B5EF4-FFF2-40B4-BE49-F238E27FC236}">
                    <a16:creationId xmlns:a16="http://schemas.microsoft.com/office/drawing/2014/main" id="{C2F15B50-A3A2-4771-BADD-7358602259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20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70" name="Line 25786">
                <a:extLst>
                  <a:ext uri="{FF2B5EF4-FFF2-40B4-BE49-F238E27FC236}">
                    <a16:creationId xmlns:a16="http://schemas.microsoft.com/office/drawing/2014/main" id="{2C836DE7-5E9D-4EF7-B259-B104F420F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0" y="317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71" name="Line 25787">
                <a:extLst>
                  <a:ext uri="{FF2B5EF4-FFF2-40B4-BE49-F238E27FC236}">
                    <a16:creationId xmlns:a16="http://schemas.microsoft.com/office/drawing/2014/main" id="{5A197393-5A30-4B6C-BEEA-FE923D413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50" y="32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72" name="Line 25788">
                <a:extLst>
                  <a:ext uri="{FF2B5EF4-FFF2-40B4-BE49-F238E27FC236}">
                    <a16:creationId xmlns:a16="http://schemas.microsoft.com/office/drawing/2014/main" id="{7F9AC9A3-3E0C-4714-8EC5-4C7EB4F2B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50" y="3288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73" name="Line 25789">
                <a:extLst>
                  <a:ext uri="{FF2B5EF4-FFF2-40B4-BE49-F238E27FC236}">
                    <a16:creationId xmlns:a16="http://schemas.microsoft.com/office/drawing/2014/main" id="{27506A54-D27A-439C-B39A-38284FD08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4" y="332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74" name="Line 25790">
                <a:extLst>
                  <a:ext uri="{FF2B5EF4-FFF2-40B4-BE49-F238E27FC236}">
                    <a16:creationId xmlns:a16="http://schemas.microsoft.com/office/drawing/2014/main" id="{1B2E8E5D-83EA-405D-827F-735F6DFDC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4" y="3324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75" name="Line 25791">
                <a:extLst>
                  <a:ext uri="{FF2B5EF4-FFF2-40B4-BE49-F238E27FC236}">
                    <a16:creationId xmlns:a16="http://schemas.microsoft.com/office/drawing/2014/main" id="{0BE23EDA-0A61-472E-8C2A-86C59FA79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98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76" name="Line 25792">
                <a:extLst>
                  <a:ext uri="{FF2B5EF4-FFF2-40B4-BE49-F238E27FC236}">
                    <a16:creationId xmlns:a16="http://schemas.microsoft.com/office/drawing/2014/main" id="{B3CF21A1-E615-4A05-8130-CF6574C54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98" y="3276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77" name="Line 25793">
                <a:extLst>
                  <a:ext uri="{FF2B5EF4-FFF2-40B4-BE49-F238E27FC236}">
                    <a16:creationId xmlns:a16="http://schemas.microsoft.com/office/drawing/2014/main" id="{A47907B7-91FB-451F-9996-2FA0A9B9A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22" y="32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78" name="Line 25794">
                <a:extLst>
                  <a:ext uri="{FF2B5EF4-FFF2-40B4-BE49-F238E27FC236}">
                    <a16:creationId xmlns:a16="http://schemas.microsoft.com/office/drawing/2014/main" id="{BB7B9F87-15B6-42F7-B2B3-98BEA9A8E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2" y="3228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79" name="Line 25795">
                <a:extLst>
                  <a:ext uri="{FF2B5EF4-FFF2-40B4-BE49-F238E27FC236}">
                    <a16:creationId xmlns:a16="http://schemas.microsoft.com/office/drawing/2014/main" id="{04091394-F260-4021-BAAE-AB245C7D3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52" y="315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80" name="Line 25796">
                <a:extLst>
                  <a:ext uri="{FF2B5EF4-FFF2-40B4-BE49-F238E27FC236}">
                    <a16:creationId xmlns:a16="http://schemas.microsoft.com/office/drawing/2014/main" id="{5FC2DFE7-D238-44D1-B61C-24DEBAF0E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52" y="3156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81" name="Line 25797">
                <a:extLst>
                  <a:ext uri="{FF2B5EF4-FFF2-40B4-BE49-F238E27FC236}">
                    <a16:creationId xmlns:a16="http://schemas.microsoft.com/office/drawing/2014/main" id="{2094BBD7-5A02-4C87-9603-D132E1A0D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76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82" name="Line 25798">
                <a:extLst>
                  <a:ext uri="{FF2B5EF4-FFF2-40B4-BE49-F238E27FC236}">
                    <a16:creationId xmlns:a16="http://schemas.microsoft.com/office/drawing/2014/main" id="{F6950D49-DEAE-4667-A41C-9EE5978EF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76" y="3150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83" name="Line 25799">
                <a:extLst>
                  <a:ext uri="{FF2B5EF4-FFF2-40B4-BE49-F238E27FC236}">
                    <a16:creationId xmlns:a16="http://schemas.microsoft.com/office/drawing/2014/main" id="{03F99EBF-587C-487A-B68D-5F8D823BE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00" y="284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84" name="Line 25800">
                <a:extLst>
                  <a:ext uri="{FF2B5EF4-FFF2-40B4-BE49-F238E27FC236}">
                    <a16:creationId xmlns:a16="http://schemas.microsoft.com/office/drawing/2014/main" id="{43A6F904-9982-44C2-A74D-B3B0521D97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00" y="2849"/>
                <a:ext cx="36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85" name="Line 25801">
                <a:extLst>
                  <a:ext uri="{FF2B5EF4-FFF2-40B4-BE49-F238E27FC236}">
                    <a16:creationId xmlns:a16="http://schemas.microsoft.com/office/drawing/2014/main" id="{49237271-7CC8-48BE-9CA8-73F45DB40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30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86" name="Line 25802">
                <a:extLst>
                  <a:ext uri="{FF2B5EF4-FFF2-40B4-BE49-F238E27FC236}">
                    <a16:creationId xmlns:a16="http://schemas.microsoft.com/office/drawing/2014/main" id="{C4888E98-228F-46B4-8E0C-86F91BDFB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30" y="3137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87" name="Line 25803">
                <a:extLst>
                  <a:ext uri="{FF2B5EF4-FFF2-40B4-BE49-F238E27FC236}">
                    <a16:creationId xmlns:a16="http://schemas.microsoft.com/office/drawing/2014/main" id="{E598E7AC-71DE-4C0D-8511-24BC7BD79B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54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88" name="Line 25804">
                <a:extLst>
                  <a:ext uri="{FF2B5EF4-FFF2-40B4-BE49-F238E27FC236}">
                    <a16:creationId xmlns:a16="http://schemas.microsoft.com/office/drawing/2014/main" id="{81B2C93D-D127-4E63-A253-7DB6A4FCB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54" y="326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89" name="Line 25805">
                <a:extLst>
                  <a:ext uri="{FF2B5EF4-FFF2-40B4-BE49-F238E27FC236}">
                    <a16:creationId xmlns:a16="http://schemas.microsoft.com/office/drawing/2014/main" id="{D80D6B90-DBAE-43FF-8EE0-7BBD3C2B20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97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90" name="Line 25806">
                <a:extLst>
                  <a:ext uri="{FF2B5EF4-FFF2-40B4-BE49-F238E27FC236}">
                    <a16:creationId xmlns:a16="http://schemas.microsoft.com/office/drawing/2014/main" id="{0C01B0DB-B1E6-40DD-9F0A-ABFEE04E9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78" y="325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91" name="Line 25807">
                <a:extLst>
                  <a:ext uri="{FF2B5EF4-FFF2-40B4-BE49-F238E27FC236}">
                    <a16:creationId xmlns:a16="http://schemas.microsoft.com/office/drawing/2014/main" id="{B2625EA1-D64E-4D95-96C0-9D5277D82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08" y="319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92" name="Line 25808">
                <a:extLst>
                  <a:ext uri="{FF2B5EF4-FFF2-40B4-BE49-F238E27FC236}">
                    <a16:creationId xmlns:a16="http://schemas.microsoft.com/office/drawing/2014/main" id="{30DCFE80-936D-402D-A0FA-466F4BC29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08" y="319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93" name="Line 25809">
                <a:extLst>
                  <a:ext uri="{FF2B5EF4-FFF2-40B4-BE49-F238E27FC236}">
                    <a16:creationId xmlns:a16="http://schemas.microsoft.com/office/drawing/2014/main" id="{3F2BC191-EA1C-4BB9-854E-9FAEF5077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32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94" name="Line 25810">
                <a:extLst>
                  <a:ext uri="{FF2B5EF4-FFF2-40B4-BE49-F238E27FC236}">
                    <a16:creationId xmlns:a16="http://schemas.microsoft.com/office/drawing/2014/main" id="{7C1E1CDA-211C-4857-9968-0B076942C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32" y="3144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95" name="Line 25811">
                <a:extLst>
                  <a:ext uri="{FF2B5EF4-FFF2-40B4-BE49-F238E27FC236}">
                    <a16:creationId xmlns:a16="http://schemas.microsoft.com/office/drawing/2014/main" id="{1AC2C279-5743-4970-B37A-1C92E16B6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56" y="31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96" name="Line 25812">
                <a:extLst>
                  <a:ext uri="{FF2B5EF4-FFF2-40B4-BE49-F238E27FC236}">
                    <a16:creationId xmlns:a16="http://schemas.microsoft.com/office/drawing/2014/main" id="{5F2964FD-ABF7-4CF7-9018-15994785DA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56" y="3162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97" name="Line 25813">
                <a:extLst>
                  <a:ext uri="{FF2B5EF4-FFF2-40B4-BE49-F238E27FC236}">
                    <a16:creationId xmlns:a16="http://schemas.microsoft.com/office/drawing/2014/main" id="{1143BFFD-30B5-420E-8B45-F95C0BC108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80" y="3137"/>
                <a:ext cx="36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98" name="Line 25814">
                <a:extLst>
                  <a:ext uri="{FF2B5EF4-FFF2-40B4-BE49-F238E27FC236}">
                    <a16:creationId xmlns:a16="http://schemas.microsoft.com/office/drawing/2014/main" id="{CB2BA2C7-5870-4785-9D71-6CCB7FE6D5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3137"/>
                <a:ext cx="36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99" name="Line 25815">
                <a:extLst>
                  <a:ext uri="{FF2B5EF4-FFF2-40B4-BE49-F238E27FC236}">
                    <a16:creationId xmlns:a16="http://schemas.microsoft.com/office/drawing/2014/main" id="{779646C3-C147-49BB-9E83-ABE2F55A8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10" y="315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00" name="Line 25816">
                <a:extLst>
                  <a:ext uri="{FF2B5EF4-FFF2-40B4-BE49-F238E27FC236}">
                    <a16:creationId xmlns:a16="http://schemas.microsoft.com/office/drawing/2014/main" id="{DC13A3AD-6A63-4A8E-8584-E29F8B795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10" y="3150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01" name="Line 25817">
                <a:extLst>
                  <a:ext uri="{FF2B5EF4-FFF2-40B4-BE49-F238E27FC236}">
                    <a16:creationId xmlns:a16="http://schemas.microsoft.com/office/drawing/2014/main" id="{D81E8B9B-1265-4CA0-B3D3-0FDF5DAB3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34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02" name="Line 25818">
                <a:extLst>
                  <a:ext uri="{FF2B5EF4-FFF2-40B4-BE49-F238E27FC236}">
                    <a16:creationId xmlns:a16="http://schemas.microsoft.com/office/drawing/2014/main" id="{156F9F4B-5A5C-45A1-B4C0-8471520F7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34" y="3119"/>
                <a:ext cx="30" cy="31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03" name="Line 25819">
                <a:extLst>
                  <a:ext uri="{FF2B5EF4-FFF2-40B4-BE49-F238E27FC236}">
                    <a16:creationId xmlns:a16="http://schemas.microsoft.com/office/drawing/2014/main" id="{3881A682-66C1-4C35-8782-09BF599390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8" y="300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04" name="Line 25820">
                <a:extLst>
                  <a:ext uri="{FF2B5EF4-FFF2-40B4-BE49-F238E27FC236}">
                    <a16:creationId xmlns:a16="http://schemas.microsoft.com/office/drawing/2014/main" id="{804B1D27-6621-4818-9C2E-3F498C07A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58" y="3005"/>
                <a:ext cx="36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05" name="Line 25821">
                <a:extLst>
                  <a:ext uri="{FF2B5EF4-FFF2-40B4-BE49-F238E27FC236}">
                    <a16:creationId xmlns:a16="http://schemas.microsoft.com/office/drawing/2014/main" id="{0CB7DF78-4E65-42DF-901C-1465CFFB5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88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06" name="Line 25822">
                <a:extLst>
                  <a:ext uri="{FF2B5EF4-FFF2-40B4-BE49-F238E27FC236}">
                    <a16:creationId xmlns:a16="http://schemas.microsoft.com/office/drawing/2014/main" id="{079E2F6F-781D-4E7F-B242-B74A54B5D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88" y="3005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07" name="Line 25823">
                <a:extLst>
                  <a:ext uri="{FF2B5EF4-FFF2-40B4-BE49-F238E27FC236}">
                    <a16:creationId xmlns:a16="http://schemas.microsoft.com/office/drawing/2014/main" id="{BC811227-B9FD-4100-A2DE-C33359524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12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08" name="Line 25824">
                <a:extLst>
                  <a:ext uri="{FF2B5EF4-FFF2-40B4-BE49-F238E27FC236}">
                    <a16:creationId xmlns:a16="http://schemas.microsoft.com/office/drawing/2014/main" id="{11BD8885-3303-49CE-9DE5-0A2911E4CB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12" y="293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09" name="Line 25825">
                <a:extLst>
                  <a:ext uri="{FF2B5EF4-FFF2-40B4-BE49-F238E27FC236}">
                    <a16:creationId xmlns:a16="http://schemas.microsoft.com/office/drawing/2014/main" id="{FAD345DA-41BC-445A-8A94-C8DDA609C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36" y="28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10" name="Line 25826">
                <a:extLst>
                  <a:ext uri="{FF2B5EF4-FFF2-40B4-BE49-F238E27FC236}">
                    <a16:creationId xmlns:a16="http://schemas.microsoft.com/office/drawing/2014/main" id="{1A9EA3F6-8DE4-49E7-AEE8-1A840B528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36" y="284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11" name="Line 25827">
                <a:extLst>
                  <a:ext uri="{FF2B5EF4-FFF2-40B4-BE49-F238E27FC236}">
                    <a16:creationId xmlns:a16="http://schemas.microsoft.com/office/drawing/2014/main" id="{79725282-8930-4D71-A948-E0C6FAD4D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66" y="27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12" name="Line 25828">
                <a:extLst>
                  <a:ext uri="{FF2B5EF4-FFF2-40B4-BE49-F238E27FC236}">
                    <a16:creationId xmlns:a16="http://schemas.microsoft.com/office/drawing/2014/main" id="{E3D881A8-B334-41FE-AE32-9BB722CD2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66" y="2789"/>
                <a:ext cx="30" cy="3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13" name="Line 25829">
                <a:extLst>
                  <a:ext uri="{FF2B5EF4-FFF2-40B4-BE49-F238E27FC236}">
                    <a16:creationId xmlns:a16="http://schemas.microsoft.com/office/drawing/2014/main" id="{6380F605-CE3A-4C14-890B-D145243E7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90" y="263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14" name="Line 25830">
                <a:extLst>
                  <a:ext uri="{FF2B5EF4-FFF2-40B4-BE49-F238E27FC236}">
                    <a16:creationId xmlns:a16="http://schemas.microsoft.com/office/drawing/2014/main" id="{D0BD84A9-595D-440C-9C1E-6F84154D9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90" y="263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15" name="Line 25831">
                <a:extLst>
                  <a:ext uri="{FF2B5EF4-FFF2-40B4-BE49-F238E27FC236}">
                    <a16:creationId xmlns:a16="http://schemas.microsoft.com/office/drawing/2014/main" id="{C7CA915F-6171-4C20-A2C6-A9E6C4179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14" y="2458"/>
                <a:ext cx="30" cy="36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24545" name="Line 25833">
              <a:extLst>
                <a:ext uri="{FF2B5EF4-FFF2-40B4-BE49-F238E27FC236}">
                  <a16:creationId xmlns:a16="http://schemas.microsoft.com/office/drawing/2014/main" id="{7DF7A357-9A8B-46F7-8B2B-145519271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4" y="2458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46" name="Line 25834">
              <a:extLst>
                <a:ext uri="{FF2B5EF4-FFF2-40B4-BE49-F238E27FC236}">
                  <a16:creationId xmlns:a16="http://schemas.microsoft.com/office/drawing/2014/main" id="{4733B36A-24D3-4E3B-A22F-40D9050E9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8" y="2283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47" name="Line 25835">
              <a:extLst>
                <a:ext uri="{FF2B5EF4-FFF2-40B4-BE49-F238E27FC236}">
                  <a16:creationId xmlns:a16="http://schemas.microsoft.com/office/drawing/2014/main" id="{9E8D4024-D729-43C5-A919-812B77DBC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8" y="2283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48" name="Line 25836">
              <a:extLst>
                <a:ext uri="{FF2B5EF4-FFF2-40B4-BE49-F238E27FC236}">
                  <a16:creationId xmlns:a16="http://schemas.microsoft.com/office/drawing/2014/main" id="{CC8DCD7B-40D7-4BE6-8FDA-6659450BC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8" y="2187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49" name="Line 25837">
              <a:extLst>
                <a:ext uri="{FF2B5EF4-FFF2-40B4-BE49-F238E27FC236}">
                  <a16:creationId xmlns:a16="http://schemas.microsoft.com/office/drawing/2014/main" id="{7B84FE0E-EC62-4FED-AA88-B858A061D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" y="2187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50" name="Line 25838">
              <a:extLst>
                <a:ext uri="{FF2B5EF4-FFF2-40B4-BE49-F238E27FC236}">
                  <a16:creationId xmlns:a16="http://schemas.microsoft.com/office/drawing/2014/main" id="{0E0AD38B-26C9-4D07-A406-AD952C449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92" y="2079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51" name="Line 25839">
              <a:extLst>
                <a:ext uri="{FF2B5EF4-FFF2-40B4-BE49-F238E27FC236}">
                  <a16:creationId xmlns:a16="http://schemas.microsoft.com/office/drawing/2014/main" id="{117FC6E1-0AE3-41DD-AC27-02C0ADB5D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2" y="2079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52" name="Line 25840">
              <a:extLst>
                <a:ext uri="{FF2B5EF4-FFF2-40B4-BE49-F238E27FC236}">
                  <a16:creationId xmlns:a16="http://schemas.microsoft.com/office/drawing/2014/main" id="{663DAFB3-E16E-4951-86F8-8D8978126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16" y="2097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53" name="Line 25841">
              <a:extLst>
                <a:ext uri="{FF2B5EF4-FFF2-40B4-BE49-F238E27FC236}">
                  <a16:creationId xmlns:a16="http://schemas.microsoft.com/office/drawing/2014/main" id="{60AA1BC7-11A7-4EAE-AAD1-EE1D668217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6" y="2097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54" name="Line 25842">
              <a:extLst>
                <a:ext uri="{FF2B5EF4-FFF2-40B4-BE49-F238E27FC236}">
                  <a16:creationId xmlns:a16="http://schemas.microsoft.com/office/drawing/2014/main" id="{A84AE327-71B7-489C-85AF-E5E7E312D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6" y="2169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55" name="Line 25843">
              <a:extLst>
                <a:ext uri="{FF2B5EF4-FFF2-40B4-BE49-F238E27FC236}">
                  <a16:creationId xmlns:a16="http://schemas.microsoft.com/office/drawing/2014/main" id="{BBF1E702-4ABF-4986-87A1-CE802FD35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46" y="2169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56" name="Line 25844">
              <a:extLst>
                <a:ext uri="{FF2B5EF4-FFF2-40B4-BE49-F238E27FC236}">
                  <a16:creationId xmlns:a16="http://schemas.microsoft.com/office/drawing/2014/main" id="{8E0D9BAE-B37C-494D-BC21-F4A52613A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0" y="2217"/>
              <a:ext cx="31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57" name="Line 25845">
              <a:extLst>
                <a:ext uri="{FF2B5EF4-FFF2-40B4-BE49-F238E27FC236}">
                  <a16:creationId xmlns:a16="http://schemas.microsoft.com/office/drawing/2014/main" id="{D0C087D3-E069-43A3-9118-F9D4CC4DE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0" y="2217"/>
              <a:ext cx="31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58" name="Line 25846">
              <a:extLst>
                <a:ext uri="{FF2B5EF4-FFF2-40B4-BE49-F238E27FC236}">
                  <a16:creationId xmlns:a16="http://schemas.microsoft.com/office/drawing/2014/main" id="{7BA3CA47-A6A2-4308-B5BB-803642EF53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95" y="2271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59" name="Line 25847">
              <a:extLst>
                <a:ext uri="{FF2B5EF4-FFF2-40B4-BE49-F238E27FC236}">
                  <a16:creationId xmlns:a16="http://schemas.microsoft.com/office/drawing/2014/main" id="{85384C22-1BAA-447A-99AA-32D9CFE35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95" y="2271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60" name="Line 25848">
              <a:extLst>
                <a:ext uri="{FF2B5EF4-FFF2-40B4-BE49-F238E27FC236}">
                  <a16:creationId xmlns:a16="http://schemas.microsoft.com/office/drawing/2014/main" id="{779D0B19-16DA-49DA-9FDD-727331224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5" y="2470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61" name="Line 25849">
              <a:extLst>
                <a:ext uri="{FF2B5EF4-FFF2-40B4-BE49-F238E27FC236}">
                  <a16:creationId xmlns:a16="http://schemas.microsoft.com/office/drawing/2014/main" id="{CCC4566B-3D61-4D4A-A207-4C99D475D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5" y="2470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62" name="Line 25850">
              <a:extLst>
                <a:ext uri="{FF2B5EF4-FFF2-40B4-BE49-F238E27FC236}">
                  <a16:creationId xmlns:a16="http://schemas.microsoft.com/office/drawing/2014/main" id="{1C6520A8-0AB4-4660-983B-2E605FF693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49" y="2590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63" name="Line 25851">
              <a:extLst>
                <a:ext uri="{FF2B5EF4-FFF2-40B4-BE49-F238E27FC236}">
                  <a16:creationId xmlns:a16="http://schemas.microsoft.com/office/drawing/2014/main" id="{16718BBB-C24F-473F-A84D-2D780818D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49" y="2590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64" name="Line 25852">
              <a:extLst>
                <a:ext uri="{FF2B5EF4-FFF2-40B4-BE49-F238E27FC236}">
                  <a16:creationId xmlns:a16="http://schemas.microsoft.com/office/drawing/2014/main" id="{DA44B953-E72C-4F6A-B7B4-71DB54E00E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79" y="2698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65" name="Line 25853">
              <a:extLst>
                <a:ext uri="{FF2B5EF4-FFF2-40B4-BE49-F238E27FC236}">
                  <a16:creationId xmlns:a16="http://schemas.microsoft.com/office/drawing/2014/main" id="{F46CE400-E02E-4851-B8EC-FD1F22284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9" y="2698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66" name="Line 25854">
              <a:extLst>
                <a:ext uri="{FF2B5EF4-FFF2-40B4-BE49-F238E27FC236}">
                  <a16:creationId xmlns:a16="http://schemas.microsoft.com/office/drawing/2014/main" id="{CDCACC6A-9379-401C-A73E-88F54676C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3" y="2764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67" name="Line 25855">
              <a:extLst>
                <a:ext uri="{FF2B5EF4-FFF2-40B4-BE49-F238E27FC236}">
                  <a16:creationId xmlns:a16="http://schemas.microsoft.com/office/drawing/2014/main" id="{D9E515D8-8DCE-4C2A-9EA6-934B5B043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3" y="2764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68" name="Line 25856">
              <a:extLst>
                <a:ext uri="{FF2B5EF4-FFF2-40B4-BE49-F238E27FC236}">
                  <a16:creationId xmlns:a16="http://schemas.microsoft.com/office/drawing/2014/main" id="{C127FC46-7BE1-48CC-82CD-D705EAD8B2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7" y="296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69" name="Line 25857">
              <a:extLst>
                <a:ext uri="{FF2B5EF4-FFF2-40B4-BE49-F238E27FC236}">
                  <a16:creationId xmlns:a16="http://schemas.microsoft.com/office/drawing/2014/main" id="{2AE7FA24-EF38-461E-8578-5F4EF03B3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" y="296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70" name="Line 25858">
              <a:extLst>
                <a:ext uri="{FF2B5EF4-FFF2-40B4-BE49-F238E27FC236}">
                  <a16:creationId xmlns:a16="http://schemas.microsoft.com/office/drawing/2014/main" id="{C56EDDB6-ED27-4E77-9EFF-09E11DAAE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57" y="304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71" name="Line 25859">
              <a:extLst>
                <a:ext uri="{FF2B5EF4-FFF2-40B4-BE49-F238E27FC236}">
                  <a16:creationId xmlns:a16="http://schemas.microsoft.com/office/drawing/2014/main" id="{7117678D-CC7A-4993-8A04-AF456601B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7" y="304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72" name="Line 25860">
              <a:extLst>
                <a:ext uri="{FF2B5EF4-FFF2-40B4-BE49-F238E27FC236}">
                  <a16:creationId xmlns:a16="http://schemas.microsoft.com/office/drawing/2014/main" id="{59333FB6-2841-4C8A-9C91-93AFF8068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1" y="3017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73" name="Line 25861">
              <a:extLst>
                <a:ext uri="{FF2B5EF4-FFF2-40B4-BE49-F238E27FC236}">
                  <a16:creationId xmlns:a16="http://schemas.microsoft.com/office/drawing/2014/main" id="{9289ED4D-7362-4A85-9817-C6EDF9AC1F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81" y="3017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74" name="Line 25862">
              <a:extLst>
                <a:ext uri="{FF2B5EF4-FFF2-40B4-BE49-F238E27FC236}">
                  <a16:creationId xmlns:a16="http://schemas.microsoft.com/office/drawing/2014/main" id="{7983E326-77D8-4C89-9A94-2AC4C7918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05" y="3059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75" name="Line 25863">
              <a:extLst>
                <a:ext uri="{FF2B5EF4-FFF2-40B4-BE49-F238E27FC236}">
                  <a16:creationId xmlns:a16="http://schemas.microsoft.com/office/drawing/2014/main" id="{EFE7A6EC-1534-4FA5-8592-1DA9FB43B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5" y="3059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76" name="Line 25864">
              <a:extLst>
                <a:ext uri="{FF2B5EF4-FFF2-40B4-BE49-F238E27FC236}">
                  <a16:creationId xmlns:a16="http://schemas.microsoft.com/office/drawing/2014/main" id="{89DE9DBE-342B-4D10-AC63-66D51FF535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35" y="3047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77" name="Line 25865">
              <a:extLst>
                <a:ext uri="{FF2B5EF4-FFF2-40B4-BE49-F238E27FC236}">
                  <a16:creationId xmlns:a16="http://schemas.microsoft.com/office/drawing/2014/main" id="{21B4ACB4-9E3D-48BB-A587-CBEB97580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35" y="3047"/>
              <a:ext cx="30" cy="3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78" name="Line 25866">
              <a:extLst>
                <a:ext uri="{FF2B5EF4-FFF2-40B4-BE49-F238E27FC236}">
                  <a16:creationId xmlns:a16="http://schemas.microsoft.com/office/drawing/2014/main" id="{5152CE03-6815-483C-9042-6B8DD7E9B6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59" y="304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79" name="Line 25867">
              <a:extLst>
                <a:ext uri="{FF2B5EF4-FFF2-40B4-BE49-F238E27FC236}">
                  <a16:creationId xmlns:a16="http://schemas.microsoft.com/office/drawing/2014/main" id="{A87953C2-79B6-4820-88CB-8D1FAAD218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9" y="304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80" name="Line 25868">
              <a:extLst>
                <a:ext uri="{FF2B5EF4-FFF2-40B4-BE49-F238E27FC236}">
                  <a16:creationId xmlns:a16="http://schemas.microsoft.com/office/drawing/2014/main" id="{D5A43152-09A8-47AF-A827-779C561CA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9" y="299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81" name="Line 25869">
              <a:extLst>
                <a:ext uri="{FF2B5EF4-FFF2-40B4-BE49-F238E27FC236}">
                  <a16:creationId xmlns:a16="http://schemas.microsoft.com/office/drawing/2014/main" id="{098F7A0F-25CF-49BF-B462-421E2A71D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89" y="2999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82" name="Line 25870">
              <a:extLst>
                <a:ext uri="{FF2B5EF4-FFF2-40B4-BE49-F238E27FC236}">
                  <a16:creationId xmlns:a16="http://schemas.microsoft.com/office/drawing/2014/main" id="{0D371753-8EAC-42CF-A5A5-DB3E10F96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3" y="2963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83" name="Line 25871">
              <a:extLst>
                <a:ext uri="{FF2B5EF4-FFF2-40B4-BE49-F238E27FC236}">
                  <a16:creationId xmlns:a16="http://schemas.microsoft.com/office/drawing/2014/main" id="{086317D4-4D13-47F0-8C25-6C8BC8F78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3" y="2963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84" name="Line 25872">
              <a:extLst>
                <a:ext uri="{FF2B5EF4-FFF2-40B4-BE49-F238E27FC236}">
                  <a16:creationId xmlns:a16="http://schemas.microsoft.com/office/drawing/2014/main" id="{42D127AC-E480-453A-88C6-0B42D7ED1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37" y="2945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85" name="Line 25873">
              <a:extLst>
                <a:ext uri="{FF2B5EF4-FFF2-40B4-BE49-F238E27FC236}">
                  <a16:creationId xmlns:a16="http://schemas.microsoft.com/office/drawing/2014/main" id="{58C96AB3-BA5D-4E9D-8FCE-FA9743E48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37" y="2945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86" name="Line 25874">
              <a:extLst>
                <a:ext uri="{FF2B5EF4-FFF2-40B4-BE49-F238E27FC236}">
                  <a16:creationId xmlns:a16="http://schemas.microsoft.com/office/drawing/2014/main" id="{1C08E117-CEEA-4833-BACB-B97B174765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67" y="2915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87" name="Line 25875">
              <a:extLst>
                <a:ext uri="{FF2B5EF4-FFF2-40B4-BE49-F238E27FC236}">
                  <a16:creationId xmlns:a16="http://schemas.microsoft.com/office/drawing/2014/main" id="{D0E5FB3F-E2E6-4102-AE22-5FA80CEA02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7" y="2915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88" name="Line 25876">
              <a:extLst>
                <a:ext uri="{FF2B5EF4-FFF2-40B4-BE49-F238E27FC236}">
                  <a16:creationId xmlns:a16="http://schemas.microsoft.com/office/drawing/2014/main" id="{917F6B3F-CDEF-4BD5-8CB5-17886E31D1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91" y="295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89" name="Line 25877">
              <a:extLst>
                <a:ext uri="{FF2B5EF4-FFF2-40B4-BE49-F238E27FC236}">
                  <a16:creationId xmlns:a16="http://schemas.microsoft.com/office/drawing/2014/main" id="{EA1202A9-9A70-43DE-9482-0420D9581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1" y="2951"/>
              <a:ext cx="30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90" name="Line 25878">
              <a:extLst>
                <a:ext uri="{FF2B5EF4-FFF2-40B4-BE49-F238E27FC236}">
                  <a16:creationId xmlns:a16="http://schemas.microsoft.com/office/drawing/2014/main" id="{33046928-E2F1-424A-8065-E17D30F368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5" y="3029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91" name="Line 25879">
              <a:extLst>
                <a:ext uri="{FF2B5EF4-FFF2-40B4-BE49-F238E27FC236}">
                  <a16:creationId xmlns:a16="http://schemas.microsoft.com/office/drawing/2014/main" id="{0D454A0A-5DB7-4D9A-9146-51B63ECCA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15" y="3029"/>
              <a:ext cx="36" cy="3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92" name="Line 25880">
              <a:extLst>
                <a:ext uri="{FF2B5EF4-FFF2-40B4-BE49-F238E27FC236}">
                  <a16:creationId xmlns:a16="http://schemas.microsoft.com/office/drawing/2014/main" id="{144A6A0F-CB00-4B5D-A71C-537E3AFD2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45" y="3137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93" name="Line 25881">
              <a:extLst>
                <a:ext uri="{FF2B5EF4-FFF2-40B4-BE49-F238E27FC236}">
                  <a16:creationId xmlns:a16="http://schemas.microsoft.com/office/drawing/2014/main" id="{B080812D-82F4-4A14-83D5-99A9DDA34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5" y="3137"/>
              <a:ext cx="30" cy="3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598" name="Rectangle 25886">
              <a:extLst>
                <a:ext uri="{FF2B5EF4-FFF2-40B4-BE49-F238E27FC236}">
                  <a16:creationId xmlns:a16="http://schemas.microsoft.com/office/drawing/2014/main" id="{F8861BC1-9941-4BA4-8A20-318EDA1C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3228"/>
              <a:ext cx="15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599" name="Rectangle 25887">
              <a:extLst>
                <a:ext uri="{FF2B5EF4-FFF2-40B4-BE49-F238E27FC236}">
                  <a16:creationId xmlns:a16="http://schemas.microsoft.com/office/drawing/2014/main" id="{D3378BDF-B32B-44D3-9009-5747AAB5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2668"/>
              <a:ext cx="15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00" name="Rectangle 25888">
              <a:extLst>
                <a:ext uri="{FF2B5EF4-FFF2-40B4-BE49-F238E27FC236}">
                  <a16:creationId xmlns:a16="http://schemas.microsoft.com/office/drawing/2014/main" id="{32FD7875-115A-4DAC-A03F-329123182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" y="2103"/>
              <a:ext cx="15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01" name="Rectangle 25889">
              <a:extLst>
                <a:ext uri="{FF2B5EF4-FFF2-40B4-BE49-F238E27FC236}">
                  <a16:creationId xmlns:a16="http://schemas.microsoft.com/office/drawing/2014/main" id="{247B8C59-FF29-4441-8D06-4389E48BB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" y="3523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2017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02" name="Rectangle 25890">
              <a:extLst>
                <a:ext uri="{FF2B5EF4-FFF2-40B4-BE49-F238E27FC236}">
                  <a16:creationId xmlns:a16="http://schemas.microsoft.com/office/drawing/2014/main" id="{FA5FEAEA-F92F-4146-9187-7456B4884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" y="3523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2018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03" name="Rectangle 25891">
              <a:extLst>
                <a:ext uri="{FF2B5EF4-FFF2-40B4-BE49-F238E27FC236}">
                  <a16:creationId xmlns:a16="http://schemas.microsoft.com/office/drawing/2014/main" id="{A7276BAC-AD7E-4174-B602-10EDCE0C9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" y="3523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2019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04" name="Rectangle 25892">
              <a:extLst>
                <a:ext uri="{FF2B5EF4-FFF2-40B4-BE49-F238E27FC236}">
                  <a16:creationId xmlns:a16="http://schemas.microsoft.com/office/drawing/2014/main" id="{16BA69E4-EA7F-4819-AED0-9B33D68B0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" y="3523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2020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05" name="Rectangle 25893">
              <a:extLst>
                <a:ext uri="{FF2B5EF4-FFF2-40B4-BE49-F238E27FC236}">
                  <a16:creationId xmlns:a16="http://schemas.microsoft.com/office/drawing/2014/main" id="{48C5FCFC-7A0E-4E0C-927A-BDB374001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3" y="3523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2021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06" name="Rectangle 25894">
              <a:extLst>
                <a:ext uri="{FF2B5EF4-FFF2-40B4-BE49-F238E27FC236}">
                  <a16:creationId xmlns:a16="http://schemas.microsoft.com/office/drawing/2014/main" id="{D4903189-01D1-4C54-8670-2973822DA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7" y="3637"/>
              <a:ext cx="21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Zeit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607" name="Rectangle 25895">
              <a:extLst>
                <a:ext uri="{FF2B5EF4-FFF2-40B4-BE49-F238E27FC236}">
                  <a16:creationId xmlns:a16="http://schemas.microsoft.com/office/drawing/2014/main" id="{CD81F7EA-35B8-470D-A413-A30999DBE3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89" y="2599"/>
              <a:ext cx="108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Todesfälle pro 100 000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89" name="Textfeld 1888">
            <a:extLst>
              <a:ext uri="{FF2B5EF4-FFF2-40B4-BE49-F238E27FC236}">
                <a16:creationId xmlns:a16="http://schemas.microsoft.com/office/drawing/2014/main" id="{6E890E95-A876-4C20-8F94-326B848C2779}"/>
              </a:ext>
            </a:extLst>
          </p:cNvPr>
          <p:cNvSpPr txBox="1"/>
          <p:nvPr/>
        </p:nvSpPr>
        <p:spPr>
          <a:xfrm>
            <a:off x="4793365" y="3322906"/>
            <a:ext cx="272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Beobachtete Mortalität</a:t>
            </a:r>
          </a:p>
        </p:txBody>
      </p:sp>
      <p:cxnSp>
        <p:nvCxnSpPr>
          <p:cNvPr id="1890" name="Gerade Verbindung mit Pfeil 1889">
            <a:extLst>
              <a:ext uri="{FF2B5EF4-FFF2-40B4-BE49-F238E27FC236}">
                <a16:creationId xmlns:a16="http://schemas.microsoft.com/office/drawing/2014/main" id="{72F87F7D-9C0A-45D4-A0E0-F6B40FA494A1}"/>
              </a:ext>
            </a:extLst>
          </p:cNvPr>
          <p:cNvCxnSpPr>
            <a:cxnSpLocks/>
          </p:cNvCxnSpPr>
          <p:nvPr/>
        </p:nvCxnSpPr>
        <p:spPr>
          <a:xfrm flipH="1">
            <a:off x="4210067" y="3498473"/>
            <a:ext cx="642796" cy="0"/>
          </a:xfrm>
          <a:prstGeom prst="straightConnector1">
            <a:avLst/>
          </a:prstGeom>
          <a:ln w="28575"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95" name="Freeform 25885">
            <a:extLst>
              <a:ext uri="{FF2B5EF4-FFF2-40B4-BE49-F238E27FC236}">
                <a16:creationId xmlns:a16="http://schemas.microsoft.com/office/drawing/2014/main" id="{A87A9619-EE83-4FEC-8F07-8131ABB6FB74}"/>
              </a:ext>
            </a:extLst>
          </p:cNvPr>
          <p:cNvSpPr>
            <a:spLocks/>
          </p:cNvSpPr>
          <p:nvPr/>
        </p:nvSpPr>
        <p:spPr bwMode="auto">
          <a:xfrm>
            <a:off x="1532443" y="5302558"/>
            <a:ext cx="9475788" cy="230188"/>
          </a:xfrm>
          <a:custGeom>
            <a:avLst/>
            <a:gdLst>
              <a:gd name="T0" fmla="*/ 13 w 994"/>
              <a:gd name="T1" fmla="*/ 23 h 24"/>
              <a:gd name="T2" fmla="*/ 30 w 994"/>
              <a:gd name="T3" fmla="*/ 22 h 24"/>
              <a:gd name="T4" fmla="*/ 48 w 994"/>
              <a:gd name="T5" fmla="*/ 23 h 24"/>
              <a:gd name="T6" fmla="*/ 65 w 994"/>
              <a:gd name="T7" fmla="*/ 22 h 24"/>
              <a:gd name="T8" fmla="*/ 83 w 994"/>
              <a:gd name="T9" fmla="*/ 23 h 24"/>
              <a:gd name="T10" fmla="*/ 101 w 994"/>
              <a:gd name="T11" fmla="*/ 23 h 24"/>
              <a:gd name="T12" fmla="*/ 118 w 994"/>
              <a:gd name="T13" fmla="*/ 23 h 24"/>
              <a:gd name="T14" fmla="*/ 136 w 994"/>
              <a:gd name="T15" fmla="*/ 24 h 24"/>
              <a:gd name="T16" fmla="*/ 153 w 994"/>
              <a:gd name="T17" fmla="*/ 24 h 24"/>
              <a:gd name="T18" fmla="*/ 171 w 994"/>
              <a:gd name="T19" fmla="*/ 23 h 24"/>
              <a:gd name="T20" fmla="*/ 188 w 994"/>
              <a:gd name="T21" fmla="*/ 23 h 24"/>
              <a:gd name="T22" fmla="*/ 206 w 994"/>
              <a:gd name="T23" fmla="*/ 23 h 24"/>
              <a:gd name="T24" fmla="*/ 223 w 994"/>
              <a:gd name="T25" fmla="*/ 23 h 24"/>
              <a:gd name="T26" fmla="*/ 241 w 994"/>
              <a:gd name="T27" fmla="*/ 21 h 24"/>
              <a:gd name="T28" fmla="*/ 258 w 994"/>
              <a:gd name="T29" fmla="*/ 21 h 24"/>
              <a:gd name="T30" fmla="*/ 276 w 994"/>
              <a:gd name="T31" fmla="*/ 21 h 24"/>
              <a:gd name="T32" fmla="*/ 293 w 994"/>
              <a:gd name="T33" fmla="*/ 22 h 24"/>
              <a:gd name="T34" fmla="*/ 311 w 994"/>
              <a:gd name="T35" fmla="*/ 21 h 24"/>
              <a:gd name="T36" fmla="*/ 328 w 994"/>
              <a:gd name="T37" fmla="*/ 20 h 24"/>
              <a:gd name="T38" fmla="*/ 346 w 994"/>
              <a:gd name="T39" fmla="*/ 21 h 24"/>
              <a:gd name="T40" fmla="*/ 363 w 994"/>
              <a:gd name="T41" fmla="*/ 22 h 24"/>
              <a:gd name="T42" fmla="*/ 381 w 994"/>
              <a:gd name="T43" fmla="*/ 21 h 24"/>
              <a:gd name="T44" fmla="*/ 399 w 994"/>
              <a:gd name="T45" fmla="*/ 21 h 24"/>
              <a:gd name="T46" fmla="*/ 416 w 994"/>
              <a:gd name="T47" fmla="*/ 21 h 24"/>
              <a:gd name="T48" fmla="*/ 434 w 994"/>
              <a:gd name="T49" fmla="*/ 21 h 24"/>
              <a:gd name="T50" fmla="*/ 451 w 994"/>
              <a:gd name="T51" fmla="*/ 22 h 24"/>
              <a:gd name="T52" fmla="*/ 469 w 994"/>
              <a:gd name="T53" fmla="*/ 18 h 24"/>
              <a:gd name="T54" fmla="*/ 486 w 994"/>
              <a:gd name="T55" fmla="*/ 18 h 24"/>
              <a:gd name="T56" fmla="*/ 504 w 994"/>
              <a:gd name="T57" fmla="*/ 19 h 24"/>
              <a:gd name="T58" fmla="*/ 521 w 994"/>
              <a:gd name="T59" fmla="*/ 18 h 24"/>
              <a:gd name="T60" fmla="*/ 539 w 994"/>
              <a:gd name="T61" fmla="*/ 18 h 24"/>
              <a:gd name="T62" fmla="*/ 556 w 994"/>
              <a:gd name="T63" fmla="*/ 17 h 24"/>
              <a:gd name="T64" fmla="*/ 574 w 994"/>
              <a:gd name="T65" fmla="*/ 17 h 24"/>
              <a:gd name="T66" fmla="*/ 591 w 994"/>
              <a:gd name="T67" fmla="*/ 17 h 24"/>
              <a:gd name="T68" fmla="*/ 609 w 994"/>
              <a:gd name="T69" fmla="*/ 17 h 24"/>
              <a:gd name="T70" fmla="*/ 626 w 994"/>
              <a:gd name="T71" fmla="*/ 17 h 24"/>
              <a:gd name="T72" fmla="*/ 644 w 994"/>
              <a:gd name="T73" fmla="*/ 16 h 24"/>
              <a:gd name="T74" fmla="*/ 661 w 994"/>
              <a:gd name="T75" fmla="*/ 17 h 24"/>
              <a:gd name="T76" fmla="*/ 679 w 994"/>
              <a:gd name="T77" fmla="*/ 17 h 24"/>
              <a:gd name="T78" fmla="*/ 696 w 994"/>
              <a:gd name="T79" fmla="*/ 13 h 24"/>
              <a:gd name="T80" fmla="*/ 713 w 994"/>
              <a:gd name="T81" fmla="*/ 13 h 24"/>
              <a:gd name="T82" fmla="*/ 731 w 994"/>
              <a:gd name="T83" fmla="*/ 13 h 24"/>
              <a:gd name="T84" fmla="*/ 748 w 994"/>
              <a:gd name="T85" fmla="*/ 12 h 24"/>
              <a:gd name="T86" fmla="*/ 765 w 994"/>
              <a:gd name="T87" fmla="*/ 13 h 24"/>
              <a:gd name="T88" fmla="*/ 782 w 994"/>
              <a:gd name="T89" fmla="*/ 11 h 24"/>
              <a:gd name="T90" fmla="*/ 799 w 994"/>
              <a:gd name="T91" fmla="*/ 10 h 24"/>
              <a:gd name="T92" fmla="*/ 817 w 994"/>
              <a:gd name="T93" fmla="*/ 10 h 24"/>
              <a:gd name="T94" fmla="*/ 834 w 994"/>
              <a:gd name="T95" fmla="*/ 10 h 24"/>
              <a:gd name="T96" fmla="*/ 851 w 994"/>
              <a:gd name="T97" fmla="*/ 10 h 24"/>
              <a:gd name="T98" fmla="*/ 868 w 994"/>
              <a:gd name="T99" fmla="*/ 9 h 24"/>
              <a:gd name="T100" fmla="*/ 885 w 994"/>
              <a:gd name="T101" fmla="*/ 9 h 24"/>
              <a:gd name="T102" fmla="*/ 903 w 994"/>
              <a:gd name="T103" fmla="*/ 8 h 24"/>
              <a:gd name="T104" fmla="*/ 920 w 994"/>
              <a:gd name="T105" fmla="*/ 5 h 24"/>
              <a:gd name="T106" fmla="*/ 937 w 994"/>
              <a:gd name="T107" fmla="*/ 3 h 24"/>
              <a:gd name="T108" fmla="*/ 955 w 994"/>
              <a:gd name="T109" fmla="*/ 2 h 24"/>
              <a:gd name="T110" fmla="*/ 973 w 994"/>
              <a:gd name="T111" fmla="*/ 2 h 24"/>
              <a:gd name="T112" fmla="*/ 990 w 994"/>
              <a:gd name="T11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4" h="24">
                <a:moveTo>
                  <a:pt x="0" y="22"/>
                </a:moveTo>
                <a:lnTo>
                  <a:pt x="4" y="23"/>
                </a:lnTo>
                <a:lnTo>
                  <a:pt x="9" y="23"/>
                </a:lnTo>
                <a:lnTo>
                  <a:pt x="13" y="23"/>
                </a:lnTo>
                <a:lnTo>
                  <a:pt x="17" y="23"/>
                </a:lnTo>
                <a:lnTo>
                  <a:pt x="22" y="22"/>
                </a:lnTo>
                <a:lnTo>
                  <a:pt x="26" y="23"/>
                </a:lnTo>
                <a:lnTo>
                  <a:pt x="30" y="22"/>
                </a:lnTo>
                <a:lnTo>
                  <a:pt x="35" y="24"/>
                </a:lnTo>
                <a:lnTo>
                  <a:pt x="39" y="23"/>
                </a:lnTo>
                <a:lnTo>
                  <a:pt x="44" y="23"/>
                </a:lnTo>
                <a:lnTo>
                  <a:pt x="48" y="23"/>
                </a:lnTo>
                <a:lnTo>
                  <a:pt x="52" y="23"/>
                </a:lnTo>
                <a:lnTo>
                  <a:pt x="57" y="24"/>
                </a:lnTo>
                <a:lnTo>
                  <a:pt x="61" y="22"/>
                </a:lnTo>
                <a:lnTo>
                  <a:pt x="65" y="22"/>
                </a:lnTo>
                <a:lnTo>
                  <a:pt x="70" y="23"/>
                </a:lnTo>
                <a:lnTo>
                  <a:pt x="74" y="23"/>
                </a:lnTo>
                <a:lnTo>
                  <a:pt x="79" y="23"/>
                </a:lnTo>
                <a:lnTo>
                  <a:pt x="83" y="23"/>
                </a:lnTo>
                <a:lnTo>
                  <a:pt x="87" y="23"/>
                </a:lnTo>
                <a:lnTo>
                  <a:pt x="92" y="23"/>
                </a:lnTo>
                <a:lnTo>
                  <a:pt x="96" y="23"/>
                </a:lnTo>
                <a:lnTo>
                  <a:pt x="101" y="23"/>
                </a:lnTo>
                <a:lnTo>
                  <a:pt x="105" y="24"/>
                </a:lnTo>
                <a:lnTo>
                  <a:pt x="109" y="24"/>
                </a:lnTo>
                <a:lnTo>
                  <a:pt x="114" y="24"/>
                </a:lnTo>
                <a:lnTo>
                  <a:pt x="118" y="23"/>
                </a:lnTo>
                <a:lnTo>
                  <a:pt x="122" y="23"/>
                </a:lnTo>
                <a:lnTo>
                  <a:pt x="127" y="23"/>
                </a:lnTo>
                <a:lnTo>
                  <a:pt x="131" y="24"/>
                </a:lnTo>
                <a:lnTo>
                  <a:pt x="136" y="24"/>
                </a:lnTo>
                <a:lnTo>
                  <a:pt x="140" y="24"/>
                </a:lnTo>
                <a:lnTo>
                  <a:pt x="144" y="23"/>
                </a:lnTo>
                <a:lnTo>
                  <a:pt x="149" y="23"/>
                </a:lnTo>
                <a:lnTo>
                  <a:pt x="153" y="24"/>
                </a:lnTo>
                <a:lnTo>
                  <a:pt x="158" y="23"/>
                </a:lnTo>
                <a:lnTo>
                  <a:pt x="162" y="24"/>
                </a:lnTo>
                <a:lnTo>
                  <a:pt x="166" y="23"/>
                </a:lnTo>
                <a:lnTo>
                  <a:pt x="171" y="23"/>
                </a:lnTo>
                <a:lnTo>
                  <a:pt x="175" y="23"/>
                </a:lnTo>
                <a:lnTo>
                  <a:pt x="179" y="22"/>
                </a:lnTo>
                <a:lnTo>
                  <a:pt x="184" y="23"/>
                </a:lnTo>
                <a:lnTo>
                  <a:pt x="188" y="23"/>
                </a:lnTo>
                <a:lnTo>
                  <a:pt x="193" y="23"/>
                </a:lnTo>
                <a:lnTo>
                  <a:pt x="197" y="24"/>
                </a:lnTo>
                <a:lnTo>
                  <a:pt x="201" y="24"/>
                </a:lnTo>
                <a:lnTo>
                  <a:pt x="206" y="23"/>
                </a:lnTo>
                <a:lnTo>
                  <a:pt x="210" y="23"/>
                </a:lnTo>
                <a:lnTo>
                  <a:pt x="214" y="23"/>
                </a:lnTo>
                <a:lnTo>
                  <a:pt x="219" y="24"/>
                </a:lnTo>
                <a:lnTo>
                  <a:pt x="223" y="23"/>
                </a:lnTo>
                <a:lnTo>
                  <a:pt x="228" y="22"/>
                </a:lnTo>
                <a:lnTo>
                  <a:pt x="232" y="22"/>
                </a:lnTo>
                <a:lnTo>
                  <a:pt x="236" y="22"/>
                </a:lnTo>
                <a:lnTo>
                  <a:pt x="241" y="21"/>
                </a:lnTo>
                <a:lnTo>
                  <a:pt x="245" y="22"/>
                </a:lnTo>
                <a:lnTo>
                  <a:pt x="250" y="22"/>
                </a:lnTo>
                <a:lnTo>
                  <a:pt x="254" y="21"/>
                </a:lnTo>
                <a:lnTo>
                  <a:pt x="258" y="21"/>
                </a:lnTo>
                <a:lnTo>
                  <a:pt x="263" y="21"/>
                </a:lnTo>
                <a:lnTo>
                  <a:pt x="267" y="22"/>
                </a:lnTo>
                <a:lnTo>
                  <a:pt x="271" y="21"/>
                </a:lnTo>
                <a:lnTo>
                  <a:pt x="276" y="21"/>
                </a:lnTo>
                <a:lnTo>
                  <a:pt x="280" y="22"/>
                </a:lnTo>
                <a:lnTo>
                  <a:pt x="285" y="22"/>
                </a:lnTo>
                <a:lnTo>
                  <a:pt x="289" y="21"/>
                </a:lnTo>
                <a:lnTo>
                  <a:pt x="293" y="22"/>
                </a:lnTo>
                <a:lnTo>
                  <a:pt x="298" y="22"/>
                </a:lnTo>
                <a:lnTo>
                  <a:pt x="302" y="22"/>
                </a:lnTo>
                <a:lnTo>
                  <a:pt x="307" y="21"/>
                </a:lnTo>
                <a:lnTo>
                  <a:pt x="311" y="21"/>
                </a:lnTo>
                <a:lnTo>
                  <a:pt x="315" y="21"/>
                </a:lnTo>
                <a:lnTo>
                  <a:pt x="320" y="21"/>
                </a:lnTo>
                <a:lnTo>
                  <a:pt x="324" y="22"/>
                </a:lnTo>
                <a:lnTo>
                  <a:pt x="328" y="20"/>
                </a:lnTo>
                <a:lnTo>
                  <a:pt x="333" y="22"/>
                </a:lnTo>
                <a:lnTo>
                  <a:pt x="337" y="21"/>
                </a:lnTo>
                <a:lnTo>
                  <a:pt x="342" y="22"/>
                </a:lnTo>
                <a:lnTo>
                  <a:pt x="346" y="21"/>
                </a:lnTo>
                <a:lnTo>
                  <a:pt x="350" y="21"/>
                </a:lnTo>
                <a:lnTo>
                  <a:pt x="355" y="21"/>
                </a:lnTo>
                <a:lnTo>
                  <a:pt x="359" y="22"/>
                </a:lnTo>
                <a:lnTo>
                  <a:pt x="363" y="22"/>
                </a:lnTo>
                <a:lnTo>
                  <a:pt x="368" y="22"/>
                </a:lnTo>
                <a:lnTo>
                  <a:pt x="372" y="21"/>
                </a:lnTo>
                <a:lnTo>
                  <a:pt x="377" y="21"/>
                </a:lnTo>
                <a:lnTo>
                  <a:pt x="381" y="21"/>
                </a:lnTo>
                <a:lnTo>
                  <a:pt x="385" y="22"/>
                </a:lnTo>
                <a:lnTo>
                  <a:pt x="390" y="22"/>
                </a:lnTo>
                <a:lnTo>
                  <a:pt x="394" y="22"/>
                </a:lnTo>
                <a:lnTo>
                  <a:pt x="399" y="21"/>
                </a:lnTo>
                <a:lnTo>
                  <a:pt x="403" y="22"/>
                </a:lnTo>
                <a:lnTo>
                  <a:pt x="407" y="21"/>
                </a:lnTo>
                <a:lnTo>
                  <a:pt x="412" y="21"/>
                </a:lnTo>
                <a:lnTo>
                  <a:pt x="416" y="21"/>
                </a:lnTo>
                <a:lnTo>
                  <a:pt x="420" y="21"/>
                </a:lnTo>
                <a:lnTo>
                  <a:pt x="425" y="21"/>
                </a:lnTo>
                <a:lnTo>
                  <a:pt x="429" y="20"/>
                </a:lnTo>
                <a:lnTo>
                  <a:pt x="434" y="21"/>
                </a:lnTo>
                <a:lnTo>
                  <a:pt x="438" y="22"/>
                </a:lnTo>
                <a:lnTo>
                  <a:pt x="442" y="21"/>
                </a:lnTo>
                <a:lnTo>
                  <a:pt x="447" y="21"/>
                </a:lnTo>
                <a:lnTo>
                  <a:pt x="451" y="22"/>
                </a:lnTo>
                <a:lnTo>
                  <a:pt x="455" y="18"/>
                </a:lnTo>
                <a:lnTo>
                  <a:pt x="460" y="18"/>
                </a:lnTo>
                <a:lnTo>
                  <a:pt x="464" y="18"/>
                </a:lnTo>
                <a:lnTo>
                  <a:pt x="469" y="18"/>
                </a:lnTo>
                <a:lnTo>
                  <a:pt x="473" y="19"/>
                </a:lnTo>
                <a:lnTo>
                  <a:pt x="477" y="17"/>
                </a:lnTo>
                <a:lnTo>
                  <a:pt x="482" y="18"/>
                </a:lnTo>
                <a:lnTo>
                  <a:pt x="486" y="18"/>
                </a:lnTo>
                <a:lnTo>
                  <a:pt x="491" y="18"/>
                </a:lnTo>
                <a:lnTo>
                  <a:pt x="495" y="18"/>
                </a:lnTo>
                <a:lnTo>
                  <a:pt x="499" y="18"/>
                </a:lnTo>
                <a:lnTo>
                  <a:pt x="504" y="19"/>
                </a:lnTo>
                <a:lnTo>
                  <a:pt x="508" y="17"/>
                </a:lnTo>
                <a:lnTo>
                  <a:pt x="512" y="18"/>
                </a:lnTo>
                <a:lnTo>
                  <a:pt x="517" y="17"/>
                </a:lnTo>
                <a:lnTo>
                  <a:pt x="521" y="18"/>
                </a:lnTo>
                <a:lnTo>
                  <a:pt x="526" y="17"/>
                </a:lnTo>
                <a:lnTo>
                  <a:pt x="530" y="18"/>
                </a:lnTo>
                <a:lnTo>
                  <a:pt x="534" y="18"/>
                </a:lnTo>
                <a:lnTo>
                  <a:pt x="539" y="18"/>
                </a:lnTo>
                <a:lnTo>
                  <a:pt x="543" y="18"/>
                </a:lnTo>
                <a:lnTo>
                  <a:pt x="548" y="18"/>
                </a:lnTo>
                <a:lnTo>
                  <a:pt x="552" y="18"/>
                </a:lnTo>
                <a:lnTo>
                  <a:pt x="556" y="17"/>
                </a:lnTo>
                <a:lnTo>
                  <a:pt x="561" y="18"/>
                </a:lnTo>
                <a:lnTo>
                  <a:pt x="565" y="18"/>
                </a:lnTo>
                <a:lnTo>
                  <a:pt x="569" y="17"/>
                </a:lnTo>
                <a:lnTo>
                  <a:pt x="574" y="17"/>
                </a:lnTo>
                <a:lnTo>
                  <a:pt x="578" y="17"/>
                </a:lnTo>
                <a:lnTo>
                  <a:pt x="583" y="18"/>
                </a:lnTo>
                <a:lnTo>
                  <a:pt x="587" y="17"/>
                </a:lnTo>
                <a:lnTo>
                  <a:pt x="591" y="17"/>
                </a:lnTo>
                <a:lnTo>
                  <a:pt x="596" y="17"/>
                </a:lnTo>
                <a:lnTo>
                  <a:pt x="600" y="17"/>
                </a:lnTo>
                <a:lnTo>
                  <a:pt x="604" y="17"/>
                </a:lnTo>
                <a:lnTo>
                  <a:pt x="609" y="17"/>
                </a:lnTo>
                <a:lnTo>
                  <a:pt x="613" y="17"/>
                </a:lnTo>
                <a:lnTo>
                  <a:pt x="618" y="16"/>
                </a:lnTo>
                <a:lnTo>
                  <a:pt x="622" y="17"/>
                </a:lnTo>
                <a:lnTo>
                  <a:pt x="626" y="17"/>
                </a:lnTo>
                <a:lnTo>
                  <a:pt x="631" y="17"/>
                </a:lnTo>
                <a:lnTo>
                  <a:pt x="635" y="17"/>
                </a:lnTo>
                <a:lnTo>
                  <a:pt x="640" y="16"/>
                </a:lnTo>
                <a:lnTo>
                  <a:pt x="644" y="16"/>
                </a:lnTo>
                <a:lnTo>
                  <a:pt x="648" y="17"/>
                </a:lnTo>
                <a:lnTo>
                  <a:pt x="653" y="16"/>
                </a:lnTo>
                <a:lnTo>
                  <a:pt x="657" y="17"/>
                </a:lnTo>
                <a:lnTo>
                  <a:pt x="661" y="17"/>
                </a:lnTo>
                <a:lnTo>
                  <a:pt x="666" y="16"/>
                </a:lnTo>
                <a:lnTo>
                  <a:pt x="670" y="16"/>
                </a:lnTo>
                <a:lnTo>
                  <a:pt x="675" y="15"/>
                </a:lnTo>
                <a:lnTo>
                  <a:pt x="679" y="17"/>
                </a:lnTo>
                <a:lnTo>
                  <a:pt x="683" y="13"/>
                </a:lnTo>
                <a:lnTo>
                  <a:pt x="688" y="12"/>
                </a:lnTo>
                <a:lnTo>
                  <a:pt x="692" y="13"/>
                </a:lnTo>
                <a:lnTo>
                  <a:pt x="696" y="13"/>
                </a:lnTo>
                <a:lnTo>
                  <a:pt x="701" y="13"/>
                </a:lnTo>
                <a:lnTo>
                  <a:pt x="705" y="13"/>
                </a:lnTo>
                <a:lnTo>
                  <a:pt x="709" y="13"/>
                </a:lnTo>
                <a:lnTo>
                  <a:pt x="713" y="13"/>
                </a:lnTo>
                <a:lnTo>
                  <a:pt x="718" y="13"/>
                </a:lnTo>
                <a:lnTo>
                  <a:pt x="722" y="12"/>
                </a:lnTo>
                <a:lnTo>
                  <a:pt x="726" y="12"/>
                </a:lnTo>
                <a:lnTo>
                  <a:pt x="731" y="13"/>
                </a:lnTo>
                <a:lnTo>
                  <a:pt x="735" y="13"/>
                </a:lnTo>
                <a:lnTo>
                  <a:pt x="739" y="12"/>
                </a:lnTo>
                <a:lnTo>
                  <a:pt x="744" y="13"/>
                </a:lnTo>
                <a:lnTo>
                  <a:pt x="748" y="12"/>
                </a:lnTo>
                <a:lnTo>
                  <a:pt x="752" y="12"/>
                </a:lnTo>
                <a:lnTo>
                  <a:pt x="756" y="11"/>
                </a:lnTo>
                <a:lnTo>
                  <a:pt x="761" y="12"/>
                </a:lnTo>
                <a:lnTo>
                  <a:pt x="765" y="13"/>
                </a:lnTo>
                <a:lnTo>
                  <a:pt x="769" y="11"/>
                </a:lnTo>
                <a:lnTo>
                  <a:pt x="774" y="11"/>
                </a:lnTo>
                <a:lnTo>
                  <a:pt x="778" y="12"/>
                </a:lnTo>
                <a:lnTo>
                  <a:pt x="782" y="11"/>
                </a:lnTo>
                <a:lnTo>
                  <a:pt x="787" y="12"/>
                </a:lnTo>
                <a:lnTo>
                  <a:pt x="791" y="11"/>
                </a:lnTo>
                <a:lnTo>
                  <a:pt x="795" y="10"/>
                </a:lnTo>
                <a:lnTo>
                  <a:pt x="799" y="10"/>
                </a:lnTo>
                <a:lnTo>
                  <a:pt x="804" y="11"/>
                </a:lnTo>
                <a:lnTo>
                  <a:pt x="808" y="11"/>
                </a:lnTo>
                <a:lnTo>
                  <a:pt x="812" y="10"/>
                </a:lnTo>
                <a:lnTo>
                  <a:pt x="817" y="10"/>
                </a:lnTo>
                <a:lnTo>
                  <a:pt x="821" y="11"/>
                </a:lnTo>
                <a:lnTo>
                  <a:pt x="825" y="10"/>
                </a:lnTo>
                <a:lnTo>
                  <a:pt x="830" y="10"/>
                </a:lnTo>
                <a:lnTo>
                  <a:pt x="834" y="10"/>
                </a:lnTo>
                <a:lnTo>
                  <a:pt x="838" y="9"/>
                </a:lnTo>
                <a:lnTo>
                  <a:pt x="842" y="9"/>
                </a:lnTo>
                <a:lnTo>
                  <a:pt x="847" y="10"/>
                </a:lnTo>
                <a:lnTo>
                  <a:pt x="851" y="10"/>
                </a:lnTo>
                <a:lnTo>
                  <a:pt x="855" y="10"/>
                </a:lnTo>
                <a:lnTo>
                  <a:pt x="860" y="10"/>
                </a:lnTo>
                <a:lnTo>
                  <a:pt x="864" y="9"/>
                </a:lnTo>
                <a:lnTo>
                  <a:pt x="868" y="9"/>
                </a:lnTo>
                <a:lnTo>
                  <a:pt x="873" y="9"/>
                </a:lnTo>
                <a:lnTo>
                  <a:pt x="877" y="8"/>
                </a:lnTo>
                <a:lnTo>
                  <a:pt x="881" y="9"/>
                </a:lnTo>
                <a:lnTo>
                  <a:pt x="885" y="9"/>
                </a:lnTo>
                <a:lnTo>
                  <a:pt x="890" y="8"/>
                </a:lnTo>
                <a:lnTo>
                  <a:pt x="894" y="8"/>
                </a:lnTo>
                <a:lnTo>
                  <a:pt x="898" y="8"/>
                </a:lnTo>
                <a:lnTo>
                  <a:pt x="903" y="8"/>
                </a:lnTo>
                <a:lnTo>
                  <a:pt x="907" y="8"/>
                </a:lnTo>
                <a:lnTo>
                  <a:pt x="911" y="4"/>
                </a:lnTo>
                <a:lnTo>
                  <a:pt x="916" y="5"/>
                </a:lnTo>
                <a:lnTo>
                  <a:pt x="920" y="5"/>
                </a:lnTo>
                <a:lnTo>
                  <a:pt x="924" y="4"/>
                </a:lnTo>
                <a:lnTo>
                  <a:pt x="929" y="3"/>
                </a:lnTo>
                <a:lnTo>
                  <a:pt x="933" y="3"/>
                </a:lnTo>
                <a:lnTo>
                  <a:pt x="937" y="3"/>
                </a:lnTo>
                <a:lnTo>
                  <a:pt x="942" y="3"/>
                </a:lnTo>
                <a:lnTo>
                  <a:pt x="946" y="3"/>
                </a:lnTo>
                <a:lnTo>
                  <a:pt x="951" y="2"/>
                </a:lnTo>
                <a:lnTo>
                  <a:pt x="955" y="2"/>
                </a:lnTo>
                <a:lnTo>
                  <a:pt x="959" y="2"/>
                </a:lnTo>
                <a:lnTo>
                  <a:pt x="964" y="2"/>
                </a:lnTo>
                <a:lnTo>
                  <a:pt x="968" y="2"/>
                </a:lnTo>
                <a:lnTo>
                  <a:pt x="973" y="2"/>
                </a:lnTo>
                <a:lnTo>
                  <a:pt x="977" y="1"/>
                </a:lnTo>
                <a:lnTo>
                  <a:pt x="981" y="1"/>
                </a:lnTo>
                <a:lnTo>
                  <a:pt x="986" y="1"/>
                </a:lnTo>
                <a:lnTo>
                  <a:pt x="990" y="0"/>
                </a:lnTo>
                <a:lnTo>
                  <a:pt x="994" y="0"/>
                </a:lnTo>
              </a:path>
            </a:pathLst>
          </a:custGeom>
          <a:noFill/>
          <a:ln w="28575" cap="flat">
            <a:solidFill>
              <a:srgbClr val="A02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98" name="Textfeld 1897">
            <a:extLst>
              <a:ext uri="{FF2B5EF4-FFF2-40B4-BE49-F238E27FC236}">
                <a16:creationId xmlns:a16="http://schemas.microsoft.com/office/drawing/2014/main" id="{ADCD08D3-9DD9-45EF-945F-92D0B09DE54E}"/>
              </a:ext>
            </a:extLst>
          </p:cNvPr>
          <p:cNvSpPr txBox="1"/>
          <p:nvPr/>
        </p:nvSpPr>
        <p:spPr>
          <a:xfrm>
            <a:off x="2486038" y="4598698"/>
            <a:ext cx="27231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Trend</a:t>
            </a:r>
          </a:p>
        </p:txBody>
      </p:sp>
      <p:cxnSp>
        <p:nvCxnSpPr>
          <p:cNvPr id="1899" name="Gerade Verbindung mit Pfeil 1898">
            <a:extLst>
              <a:ext uri="{FF2B5EF4-FFF2-40B4-BE49-F238E27FC236}">
                <a16:creationId xmlns:a16="http://schemas.microsoft.com/office/drawing/2014/main" id="{70080E69-B90E-4AA3-AE7D-F0AE5AB584CF}"/>
              </a:ext>
            </a:extLst>
          </p:cNvPr>
          <p:cNvCxnSpPr>
            <a:cxnSpLocks/>
          </p:cNvCxnSpPr>
          <p:nvPr/>
        </p:nvCxnSpPr>
        <p:spPr>
          <a:xfrm>
            <a:off x="2822318" y="4934901"/>
            <a:ext cx="4050" cy="43909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00" name="Freeform 25884">
            <a:extLst>
              <a:ext uri="{FF2B5EF4-FFF2-40B4-BE49-F238E27FC236}">
                <a16:creationId xmlns:a16="http://schemas.microsoft.com/office/drawing/2014/main" id="{76750552-1C75-4009-A04C-6327658B40E9}"/>
              </a:ext>
            </a:extLst>
          </p:cNvPr>
          <p:cNvSpPr>
            <a:spLocks/>
          </p:cNvSpPr>
          <p:nvPr/>
        </p:nvSpPr>
        <p:spPr bwMode="auto">
          <a:xfrm>
            <a:off x="1532443" y="4807258"/>
            <a:ext cx="9475788" cy="811213"/>
          </a:xfrm>
          <a:custGeom>
            <a:avLst/>
            <a:gdLst>
              <a:gd name="T0" fmla="*/ 13 w 994"/>
              <a:gd name="T1" fmla="*/ 24 h 85"/>
              <a:gd name="T2" fmla="*/ 30 w 994"/>
              <a:gd name="T3" fmla="*/ 25 h 85"/>
              <a:gd name="T4" fmla="*/ 48 w 994"/>
              <a:gd name="T5" fmla="*/ 38 h 85"/>
              <a:gd name="T6" fmla="*/ 65 w 994"/>
              <a:gd name="T7" fmla="*/ 60 h 85"/>
              <a:gd name="T8" fmla="*/ 83 w 994"/>
              <a:gd name="T9" fmla="*/ 76 h 85"/>
              <a:gd name="T10" fmla="*/ 101 w 994"/>
              <a:gd name="T11" fmla="*/ 80 h 85"/>
              <a:gd name="T12" fmla="*/ 118 w 994"/>
              <a:gd name="T13" fmla="*/ 83 h 85"/>
              <a:gd name="T14" fmla="*/ 136 w 994"/>
              <a:gd name="T15" fmla="*/ 85 h 85"/>
              <a:gd name="T16" fmla="*/ 153 w 994"/>
              <a:gd name="T17" fmla="*/ 84 h 85"/>
              <a:gd name="T18" fmla="*/ 171 w 994"/>
              <a:gd name="T19" fmla="*/ 77 h 85"/>
              <a:gd name="T20" fmla="*/ 188 w 994"/>
              <a:gd name="T21" fmla="*/ 66 h 85"/>
              <a:gd name="T22" fmla="*/ 206 w 994"/>
              <a:gd name="T23" fmla="*/ 51 h 85"/>
              <a:gd name="T24" fmla="*/ 223 w 994"/>
              <a:gd name="T25" fmla="*/ 35 h 85"/>
              <a:gd name="T26" fmla="*/ 241 w 994"/>
              <a:gd name="T27" fmla="*/ 22 h 85"/>
              <a:gd name="T28" fmla="*/ 258 w 994"/>
              <a:gd name="T29" fmla="*/ 23 h 85"/>
              <a:gd name="T30" fmla="*/ 276 w 994"/>
              <a:gd name="T31" fmla="*/ 36 h 85"/>
              <a:gd name="T32" fmla="*/ 293 w 994"/>
              <a:gd name="T33" fmla="*/ 58 h 85"/>
              <a:gd name="T34" fmla="*/ 311 w 994"/>
              <a:gd name="T35" fmla="*/ 73 h 85"/>
              <a:gd name="T36" fmla="*/ 328 w 994"/>
              <a:gd name="T37" fmla="*/ 78 h 85"/>
              <a:gd name="T38" fmla="*/ 346 w 994"/>
              <a:gd name="T39" fmla="*/ 81 h 85"/>
              <a:gd name="T40" fmla="*/ 363 w 994"/>
              <a:gd name="T41" fmla="*/ 83 h 85"/>
              <a:gd name="T42" fmla="*/ 381 w 994"/>
              <a:gd name="T43" fmla="*/ 81 h 85"/>
              <a:gd name="T44" fmla="*/ 399 w 994"/>
              <a:gd name="T45" fmla="*/ 75 h 85"/>
              <a:gd name="T46" fmla="*/ 416 w 994"/>
              <a:gd name="T47" fmla="*/ 63 h 85"/>
              <a:gd name="T48" fmla="*/ 434 w 994"/>
              <a:gd name="T49" fmla="*/ 49 h 85"/>
              <a:gd name="T50" fmla="*/ 451 w 994"/>
              <a:gd name="T51" fmla="*/ 33 h 85"/>
              <a:gd name="T52" fmla="*/ 469 w 994"/>
              <a:gd name="T53" fmla="*/ 18 h 85"/>
              <a:gd name="T54" fmla="*/ 486 w 994"/>
              <a:gd name="T55" fmla="*/ 19 h 85"/>
              <a:gd name="T56" fmla="*/ 504 w 994"/>
              <a:gd name="T57" fmla="*/ 33 h 85"/>
              <a:gd name="T58" fmla="*/ 521 w 994"/>
              <a:gd name="T59" fmla="*/ 54 h 85"/>
              <a:gd name="T60" fmla="*/ 539 w 994"/>
              <a:gd name="T61" fmla="*/ 69 h 85"/>
              <a:gd name="T62" fmla="*/ 556 w 994"/>
              <a:gd name="T63" fmla="*/ 75 h 85"/>
              <a:gd name="T64" fmla="*/ 574 w 994"/>
              <a:gd name="T65" fmla="*/ 77 h 85"/>
              <a:gd name="T66" fmla="*/ 591 w 994"/>
              <a:gd name="T67" fmla="*/ 78 h 85"/>
              <a:gd name="T68" fmla="*/ 609 w 994"/>
              <a:gd name="T69" fmla="*/ 76 h 85"/>
              <a:gd name="T70" fmla="*/ 626 w 994"/>
              <a:gd name="T71" fmla="*/ 70 h 85"/>
              <a:gd name="T72" fmla="*/ 644 w 994"/>
              <a:gd name="T73" fmla="*/ 60 h 85"/>
              <a:gd name="T74" fmla="*/ 661 w 994"/>
              <a:gd name="T75" fmla="*/ 43 h 85"/>
              <a:gd name="T76" fmla="*/ 679 w 994"/>
              <a:gd name="T77" fmla="*/ 28 h 85"/>
              <a:gd name="T78" fmla="*/ 696 w 994"/>
              <a:gd name="T79" fmla="*/ 13 h 85"/>
              <a:gd name="T80" fmla="*/ 713 w 994"/>
              <a:gd name="T81" fmla="*/ 12 h 85"/>
              <a:gd name="T82" fmla="*/ 731 w 994"/>
              <a:gd name="T83" fmla="*/ 27 h 85"/>
              <a:gd name="T84" fmla="*/ 748 w 994"/>
              <a:gd name="T85" fmla="*/ 48 h 85"/>
              <a:gd name="T86" fmla="*/ 765 w 994"/>
              <a:gd name="T87" fmla="*/ 65 h 85"/>
              <a:gd name="T88" fmla="*/ 782 w 994"/>
              <a:gd name="T89" fmla="*/ 69 h 85"/>
              <a:gd name="T90" fmla="*/ 799 w 994"/>
              <a:gd name="T91" fmla="*/ 71 h 85"/>
              <a:gd name="T92" fmla="*/ 817 w 994"/>
              <a:gd name="T93" fmla="*/ 73 h 85"/>
              <a:gd name="T94" fmla="*/ 834 w 994"/>
              <a:gd name="T95" fmla="*/ 69 h 85"/>
              <a:gd name="T96" fmla="*/ 851 w 994"/>
              <a:gd name="T97" fmla="*/ 64 h 85"/>
              <a:gd name="T98" fmla="*/ 868 w 994"/>
              <a:gd name="T99" fmla="*/ 50 h 85"/>
              <a:gd name="T100" fmla="*/ 885 w 994"/>
              <a:gd name="T101" fmla="*/ 35 h 85"/>
              <a:gd name="T102" fmla="*/ 903 w 994"/>
              <a:gd name="T103" fmla="*/ 18 h 85"/>
              <a:gd name="T104" fmla="*/ 920 w 994"/>
              <a:gd name="T105" fmla="*/ 5 h 85"/>
              <a:gd name="T106" fmla="*/ 937 w 994"/>
              <a:gd name="T107" fmla="*/ 0 h 85"/>
              <a:gd name="T108" fmla="*/ 955 w 994"/>
              <a:gd name="T109" fmla="*/ 10 h 85"/>
              <a:gd name="T110" fmla="*/ 973 w 994"/>
              <a:gd name="T111" fmla="*/ 31 h 85"/>
              <a:gd name="T112" fmla="*/ 990 w 994"/>
              <a:gd name="T113" fmla="*/ 5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4" h="85">
                <a:moveTo>
                  <a:pt x="0" y="32"/>
                </a:moveTo>
                <a:lnTo>
                  <a:pt x="4" y="28"/>
                </a:lnTo>
                <a:lnTo>
                  <a:pt x="9" y="26"/>
                </a:lnTo>
                <a:lnTo>
                  <a:pt x="13" y="24"/>
                </a:lnTo>
                <a:lnTo>
                  <a:pt x="17" y="24"/>
                </a:lnTo>
                <a:lnTo>
                  <a:pt x="22" y="23"/>
                </a:lnTo>
                <a:lnTo>
                  <a:pt x="26" y="23"/>
                </a:lnTo>
                <a:lnTo>
                  <a:pt x="30" y="25"/>
                </a:lnTo>
                <a:lnTo>
                  <a:pt x="35" y="26"/>
                </a:lnTo>
                <a:lnTo>
                  <a:pt x="39" y="28"/>
                </a:lnTo>
                <a:lnTo>
                  <a:pt x="44" y="34"/>
                </a:lnTo>
                <a:lnTo>
                  <a:pt x="48" y="38"/>
                </a:lnTo>
                <a:lnTo>
                  <a:pt x="52" y="44"/>
                </a:lnTo>
                <a:lnTo>
                  <a:pt x="57" y="48"/>
                </a:lnTo>
                <a:lnTo>
                  <a:pt x="61" y="54"/>
                </a:lnTo>
                <a:lnTo>
                  <a:pt x="65" y="60"/>
                </a:lnTo>
                <a:lnTo>
                  <a:pt x="70" y="64"/>
                </a:lnTo>
                <a:lnTo>
                  <a:pt x="74" y="69"/>
                </a:lnTo>
                <a:lnTo>
                  <a:pt x="79" y="73"/>
                </a:lnTo>
                <a:lnTo>
                  <a:pt x="83" y="76"/>
                </a:lnTo>
                <a:lnTo>
                  <a:pt x="87" y="77"/>
                </a:lnTo>
                <a:lnTo>
                  <a:pt x="92" y="78"/>
                </a:lnTo>
                <a:lnTo>
                  <a:pt x="96" y="80"/>
                </a:lnTo>
                <a:lnTo>
                  <a:pt x="101" y="80"/>
                </a:lnTo>
                <a:lnTo>
                  <a:pt x="105" y="81"/>
                </a:lnTo>
                <a:lnTo>
                  <a:pt x="109" y="82"/>
                </a:lnTo>
                <a:lnTo>
                  <a:pt x="114" y="82"/>
                </a:lnTo>
                <a:lnTo>
                  <a:pt x="118" y="83"/>
                </a:lnTo>
                <a:lnTo>
                  <a:pt x="122" y="83"/>
                </a:lnTo>
                <a:lnTo>
                  <a:pt x="127" y="83"/>
                </a:lnTo>
                <a:lnTo>
                  <a:pt x="131" y="83"/>
                </a:lnTo>
                <a:lnTo>
                  <a:pt x="136" y="85"/>
                </a:lnTo>
                <a:lnTo>
                  <a:pt x="140" y="84"/>
                </a:lnTo>
                <a:lnTo>
                  <a:pt x="144" y="84"/>
                </a:lnTo>
                <a:lnTo>
                  <a:pt x="149" y="83"/>
                </a:lnTo>
                <a:lnTo>
                  <a:pt x="153" y="84"/>
                </a:lnTo>
                <a:lnTo>
                  <a:pt x="158" y="81"/>
                </a:lnTo>
                <a:lnTo>
                  <a:pt x="162" y="81"/>
                </a:lnTo>
                <a:lnTo>
                  <a:pt x="166" y="80"/>
                </a:lnTo>
                <a:lnTo>
                  <a:pt x="171" y="77"/>
                </a:lnTo>
                <a:lnTo>
                  <a:pt x="175" y="75"/>
                </a:lnTo>
                <a:lnTo>
                  <a:pt x="179" y="71"/>
                </a:lnTo>
                <a:lnTo>
                  <a:pt x="184" y="68"/>
                </a:lnTo>
                <a:lnTo>
                  <a:pt x="188" y="66"/>
                </a:lnTo>
                <a:lnTo>
                  <a:pt x="193" y="62"/>
                </a:lnTo>
                <a:lnTo>
                  <a:pt x="197" y="58"/>
                </a:lnTo>
                <a:lnTo>
                  <a:pt x="201" y="54"/>
                </a:lnTo>
                <a:lnTo>
                  <a:pt x="206" y="51"/>
                </a:lnTo>
                <a:lnTo>
                  <a:pt x="210" y="47"/>
                </a:lnTo>
                <a:lnTo>
                  <a:pt x="214" y="42"/>
                </a:lnTo>
                <a:lnTo>
                  <a:pt x="219" y="40"/>
                </a:lnTo>
                <a:lnTo>
                  <a:pt x="223" y="35"/>
                </a:lnTo>
                <a:lnTo>
                  <a:pt x="228" y="29"/>
                </a:lnTo>
                <a:lnTo>
                  <a:pt x="232" y="27"/>
                </a:lnTo>
                <a:lnTo>
                  <a:pt x="236" y="24"/>
                </a:lnTo>
                <a:lnTo>
                  <a:pt x="241" y="22"/>
                </a:lnTo>
                <a:lnTo>
                  <a:pt x="245" y="21"/>
                </a:lnTo>
                <a:lnTo>
                  <a:pt x="250" y="21"/>
                </a:lnTo>
                <a:lnTo>
                  <a:pt x="254" y="21"/>
                </a:lnTo>
                <a:lnTo>
                  <a:pt x="258" y="23"/>
                </a:lnTo>
                <a:lnTo>
                  <a:pt x="263" y="24"/>
                </a:lnTo>
                <a:lnTo>
                  <a:pt x="267" y="27"/>
                </a:lnTo>
                <a:lnTo>
                  <a:pt x="271" y="32"/>
                </a:lnTo>
                <a:lnTo>
                  <a:pt x="276" y="36"/>
                </a:lnTo>
                <a:lnTo>
                  <a:pt x="280" y="42"/>
                </a:lnTo>
                <a:lnTo>
                  <a:pt x="285" y="47"/>
                </a:lnTo>
                <a:lnTo>
                  <a:pt x="289" y="52"/>
                </a:lnTo>
                <a:lnTo>
                  <a:pt x="293" y="58"/>
                </a:lnTo>
                <a:lnTo>
                  <a:pt x="298" y="63"/>
                </a:lnTo>
                <a:lnTo>
                  <a:pt x="302" y="67"/>
                </a:lnTo>
                <a:lnTo>
                  <a:pt x="307" y="71"/>
                </a:lnTo>
                <a:lnTo>
                  <a:pt x="311" y="73"/>
                </a:lnTo>
                <a:lnTo>
                  <a:pt x="315" y="75"/>
                </a:lnTo>
                <a:lnTo>
                  <a:pt x="320" y="77"/>
                </a:lnTo>
                <a:lnTo>
                  <a:pt x="324" y="78"/>
                </a:lnTo>
                <a:lnTo>
                  <a:pt x="328" y="78"/>
                </a:lnTo>
                <a:lnTo>
                  <a:pt x="333" y="80"/>
                </a:lnTo>
                <a:lnTo>
                  <a:pt x="337" y="80"/>
                </a:lnTo>
                <a:lnTo>
                  <a:pt x="342" y="79"/>
                </a:lnTo>
                <a:lnTo>
                  <a:pt x="346" y="81"/>
                </a:lnTo>
                <a:lnTo>
                  <a:pt x="350" y="82"/>
                </a:lnTo>
                <a:lnTo>
                  <a:pt x="355" y="81"/>
                </a:lnTo>
                <a:lnTo>
                  <a:pt x="359" y="81"/>
                </a:lnTo>
                <a:lnTo>
                  <a:pt x="363" y="83"/>
                </a:lnTo>
                <a:lnTo>
                  <a:pt x="368" y="83"/>
                </a:lnTo>
                <a:lnTo>
                  <a:pt x="372" y="82"/>
                </a:lnTo>
                <a:lnTo>
                  <a:pt x="377" y="83"/>
                </a:lnTo>
                <a:lnTo>
                  <a:pt x="381" y="81"/>
                </a:lnTo>
                <a:lnTo>
                  <a:pt x="385" y="80"/>
                </a:lnTo>
                <a:lnTo>
                  <a:pt x="390" y="78"/>
                </a:lnTo>
                <a:lnTo>
                  <a:pt x="394" y="77"/>
                </a:lnTo>
                <a:lnTo>
                  <a:pt x="399" y="75"/>
                </a:lnTo>
                <a:lnTo>
                  <a:pt x="403" y="73"/>
                </a:lnTo>
                <a:lnTo>
                  <a:pt x="407" y="70"/>
                </a:lnTo>
                <a:lnTo>
                  <a:pt x="412" y="66"/>
                </a:lnTo>
                <a:lnTo>
                  <a:pt x="416" y="63"/>
                </a:lnTo>
                <a:lnTo>
                  <a:pt x="420" y="60"/>
                </a:lnTo>
                <a:lnTo>
                  <a:pt x="425" y="56"/>
                </a:lnTo>
                <a:lnTo>
                  <a:pt x="429" y="52"/>
                </a:lnTo>
                <a:lnTo>
                  <a:pt x="434" y="49"/>
                </a:lnTo>
                <a:lnTo>
                  <a:pt x="438" y="44"/>
                </a:lnTo>
                <a:lnTo>
                  <a:pt x="442" y="40"/>
                </a:lnTo>
                <a:lnTo>
                  <a:pt x="447" y="36"/>
                </a:lnTo>
                <a:lnTo>
                  <a:pt x="451" y="33"/>
                </a:lnTo>
                <a:lnTo>
                  <a:pt x="455" y="25"/>
                </a:lnTo>
                <a:lnTo>
                  <a:pt x="460" y="23"/>
                </a:lnTo>
                <a:lnTo>
                  <a:pt x="464" y="21"/>
                </a:lnTo>
                <a:lnTo>
                  <a:pt x="469" y="18"/>
                </a:lnTo>
                <a:lnTo>
                  <a:pt x="473" y="19"/>
                </a:lnTo>
                <a:lnTo>
                  <a:pt x="477" y="16"/>
                </a:lnTo>
                <a:lnTo>
                  <a:pt x="482" y="17"/>
                </a:lnTo>
                <a:lnTo>
                  <a:pt x="486" y="19"/>
                </a:lnTo>
                <a:lnTo>
                  <a:pt x="491" y="20"/>
                </a:lnTo>
                <a:lnTo>
                  <a:pt x="495" y="23"/>
                </a:lnTo>
                <a:lnTo>
                  <a:pt x="499" y="28"/>
                </a:lnTo>
                <a:lnTo>
                  <a:pt x="504" y="33"/>
                </a:lnTo>
                <a:lnTo>
                  <a:pt x="508" y="38"/>
                </a:lnTo>
                <a:lnTo>
                  <a:pt x="512" y="43"/>
                </a:lnTo>
                <a:lnTo>
                  <a:pt x="517" y="49"/>
                </a:lnTo>
                <a:lnTo>
                  <a:pt x="521" y="54"/>
                </a:lnTo>
                <a:lnTo>
                  <a:pt x="526" y="59"/>
                </a:lnTo>
                <a:lnTo>
                  <a:pt x="530" y="63"/>
                </a:lnTo>
                <a:lnTo>
                  <a:pt x="534" y="67"/>
                </a:lnTo>
                <a:lnTo>
                  <a:pt x="539" y="69"/>
                </a:lnTo>
                <a:lnTo>
                  <a:pt x="543" y="72"/>
                </a:lnTo>
                <a:lnTo>
                  <a:pt x="548" y="73"/>
                </a:lnTo>
                <a:lnTo>
                  <a:pt x="552" y="74"/>
                </a:lnTo>
                <a:lnTo>
                  <a:pt x="556" y="75"/>
                </a:lnTo>
                <a:lnTo>
                  <a:pt x="561" y="75"/>
                </a:lnTo>
                <a:lnTo>
                  <a:pt x="565" y="76"/>
                </a:lnTo>
                <a:lnTo>
                  <a:pt x="569" y="76"/>
                </a:lnTo>
                <a:lnTo>
                  <a:pt x="574" y="77"/>
                </a:lnTo>
                <a:lnTo>
                  <a:pt x="578" y="77"/>
                </a:lnTo>
                <a:lnTo>
                  <a:pt x="583" y="77"/>
                </a:lnTo>
                <a:lnTo>
                  <a:pt x="587" y="78"/>
                </a:lnTo>
                <a:lnTo>
                  <a:pt x="591" y="78"/>
                </a:lnTo>
                <a:lnTo>
                  <a:pt x="596" y="78"/>
                </a:lnTo>
                <a:lnTo>
                  <a:pt x="600" y="78"/>
                </a:lnTo>
                <a:lnTo>
                  <a:pt x="604" y="77"/>
                </a:lnTo>
                <a:lnTo>
                  <a:pt x="609" y="76"/>
                </a:lnTo>
                <a:lnTo>
                  <a:pt x="613" y="75"/>
                </a:lnTo>
                <a:lnTo>
                  <a:pt x="618" y="75"/>
                </a:lnTo>
                <a:lnTo>
                  <a:pt x="622" y="72"/>
                </a:lnTo>
                <a:lnTo>
                  <a:pt x="626" y="70"/>
                </a:lnTo>
                <a:lnTo>
                  <a:pt x="631" y="68"/>
                </a:lnTo>
                <a:lnTo>
                  <a:pt x="635" y="65"/>
                </a:lnTo>
                <a:lnTo>
                  <a:pt x="640" y="62"/>
                </a:lnTo>
                <a:lnTo>
                  <a:pt x="644" y="60"/>
                </a:lnTo>
                <a:lnTo>
                  <a:pt x="648" y="55"/>
                </a:lnTo>
                <a:lnTo>
                  <a:pt x="653" y="52"/>
                </a:lnTo>
                <a:lnTo>
                  <a:pt x="657" y="47"/>
                </a:lnTo>
                <a:lnTo>
                  <a:pt x="661" y="43"/>
                </a:lnTo>
                <a:lnTo>
                  <a:pt x="666" y="39"/>
                </a:lnTo>
                <a:lnTo>
                  <a:pt x="670" y="35"/>
                </a:lnTo>
                <a:lnTo>
                  <a:pt x="675" y="31"/>
                </a:lnTo>
                <a:lnTo>
                  <a:pt x="679" y="28"/>
                </a:lnTo>
                <a:lnTo>
                  <a:pt x="683" y="21"/>
                </a:lnTo>
                <a:lnTo>
                  <a:pt x="688" y="18"/>
                </a:lnTo>
                <a:lnTo>
                  <a:pt x="692" y="16"/>
                </a:lnTo>
                <a:lnTo>
                  <a:pt x="696" y="13"/>
                </a:lnTo>
                <a:lnTo>
                  <a:pt x="701" y="12"/>
                </a:lnTo>
                <a:lnTo>
                  <a:pt x="705" y="11"/>
                </a:lnTo>
                <a:lnTo>
                  <a:pt x="709" y="11"/>
                </a:lnTo>
                <a:lnTo>
                  <a:pt x="713" y="12"/>
                </a:lnTo>
                <a:lnTo>
                  <a:pt x="718" y="15"/>
                </a:lnTo>
                <a:lnTo>
                  <a:pt x="722" y="17"/>
                </a:lnTo>
                <a:lnTo>
                  <a:pt x="726" y="22"/>
                </a:lnTo>
                <a:lnTo>
                  <a:pt x="731" y="27"/>
                </a:lnTo>
                <a:lnTo>
                  <a:pt x="735" y="31"/>
                </a:lnTo>
                <a:lnTo>
                  <a:pt x="739" y="37"/>
                </a:lnTo>
                <a:lnTo>
                  <a:pt x="744" y="43"/>
                </a:lnTo>
                <a:lnTo>
                  <a:pt x="748" y="48"/>
                </a:lnTo>
                <a:lnTo>
                  <a:pt x="752" y="53"/>
                </a:lnTo>
                <a:lnTo>
                  <a:pt x="756" y="58"/>
                </a:lnTo>
                <a:lnTo>
                  <a:pt x="761" y="62"/>
                </a:lnTo>
                <a:lnTo>
                  <a:pt x="765" y="65"/>
                </a:lnTo>
                <a:lnTo>
                  <a:pt x="769" y="66"/>
                </a:lnTo>
                <a:lnTo>
                  <a:pt x="774" y="67"/>
                </a:lnTo>
                <a:lnTo>
                  <a:pt x="778" y="69"/>
                </a:lnTo>
                <a:lnTo>
                  <a:pt x="782" y="69"/>
                </a:lnTo>
                <a:lnTo>
                  <a:pt x="787" y="70"/>
                </a:lnTo>
                <a:lnTo>
                  <a:pt x="791" y="69"/>
                </a:lnTo>
                <a:lnTo>
                  <a:pt x="795" y="70"/>
                </a:lnTo>
                <a:lnTo>
                  <a:pt x="799" y="71"/>
                </a:lnTo>
                <a:lnTo>
                  <a:pt x="804" y="71"/>
                </a:lnTo>
                <a:lnTo>
                  <a:pt x="808" y="71"/>
                </a:lnTo>
                <a:lnTo>
                  <a:pt x="812" y="71"/>
                </a:lnTo>
                <a:lnTo>
                  <a:pt x="817" y="73"/>
                </a:lnTo>
                <a:lnTo>
                  <a:pt x="821" y="72"/>
                </a:lnTo>
                <a:lnTo>
                  <a:pt x="825" y="71"/>
                </a:lnTo>
                <a:lnTo>
                  <a:pt x="830" y="70"/>
                </a:lnTo>
                <a:lnTo>
                  <a:pt x="834" y="69"/>
                </a:lnTo>
                <a:lnTo>
                  <a:pt x="838" y="70"/>
                </a:lnTo>
                <a:lnTo>
                  <a:pt x="842" y="67"/>
                </a:lnTo>
                <a:lnTo>
                  <a:pt x="847" y="66"/>
                </a:lnTo>
                <a:lnTo>
                  <a:pt x="851" y="64"/>
                </a:lnTo>
                <a:lnTo>
                  <a:pt x="855" y="61"/>
                </a:lnTo>
                <a:lnTo>
                  <a:pt x="860" y="57"/>
                </a:lnTo>
                <a:lnTo>
                  <a:pt x="864" y="55"/>
                </a:lnTo>
                <a:lnTo>
                  <a:pt x="868" y="50"/>
                </a:lnTo>
                <a:lnTo>
                  <a:pt x="873" y="47"/>
                </a:lnTo>
                <a:lnTo>
                  <a:pt x="877" y="44"/>
                </a:lnTo>
                <a:lnTo>
                  <a:pt x="881" y="39"/>
                </a:lnTo>
                <a:lnTo>
                  <a:pt x="885" y="35"/>
                </a:lnTo>
                <a:lnTo>
                  <a:pt x="890" y="30"/>
                </a:lnTo>
                <a:lnTo>
                  <a:pt x="894" y="26"/>
                </a:lnTo>
                <a:lnTo>
                  <a:pt x="898" y="21"/>
                </a:lnTo>
                <a:lnTo>
                  <a:pt x="903" y="18"/>
                </a:lnTo>
                <a:lnTo>
                  <a:pt x="907" y="14"/>
                </a:lnTo>
                <a:lnTo>
                  <a:pt x="911" y="10"/>
                </a:lnTo>
                <a:lnTo>
                  <a:pt x="916" y="7"/>
                </a:lnTo>
                <a:lnTo>
                  <a:pt x="920" y="5"/>
                </a:lnTo>
                <a:lnTo>
                  <a:pt x="924" y="2"/>
                </a:lnTo>
                <a:lnTo>
                  <a:pt x="929" y="1"/>
                </a:lnTo>
                <a:lnTo>
                  <a:pt x="933" y="0"/>
                </a:lnTo>
                <a:lnTo>
                  <a:pt x="937" y="0"/>
                </a:lnTo>
                <a:lnTo>
                  <a:pt x="942" y="1"/>
                </a:lnTo>
                <a:lnTo>
                  <a:pt x="946" y="3"/>
                </a:lnTo>
                <a:lnTo>
                  <a:pt x="951" y="5"/>
                </a:lnTo>
                <a:lnTo>
                  <a:pt x="955" y="10"/>
                </a:lnTo>
                <a:lnTo>
                  <a:pt x="959" y="15"/>
                </a:lnTo>
                <a:lnTo>
                  <a:pt x="964" y="20"/>
                </a:lnTo>
                <a:lnTo>
                  <a:pt x="968" y="25"/>
                </a:lnTo>
                <a:lnTo>
                  <a:pt x="973" y="31"/>
                </a:lnTo>
                <a:lnTo>
                  <a:pt x="977" y="37"/>
                </a:lnTo>
                <a:lnTo>
                  <a:pt x="981" y="41"/>
                </a:lnTo>
                <a:lnTo>
                  <a:pt x="986" y="46"/>
                </a:lnTo>
                <a:lnTo>
                  <a:pt x="990" y="51"/>
                </a:lnTo>
                <a:lnTo>
                  <a:pt x="994" y="52"/>
                </a:lnTo>
              </a:path>
            </a:pathLst>
          </a:custGeom>
          <a:noFill/>
          <a:ln w="28575" cap="flat">
            <a:solidFill>
              <a:srgbClr val="0064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01" name="Textfeld 1900">
            <a:extLst>
              <a:ext uri="{FF2B5EF4-FFF2-40B4-BE49-F238E27FC236}">
                <a16:creationId xmlns:a16="http://schemas.microsoft.com/office/drawing/2014/main" id="{C0BA7981-FF12-4341-8ADE-0F1C59AB34AF}"/>
              </a:ext>
            </a:extLst>
          </p:cNvPr>
          <p:cNvSpPr txBox="1"/>
          <p:nvPr/>
        </p:nvSpPr>
        <p:spPr>
          <a:xfrm>
            <a:off x="5209142" y="4238251"/>
            <a:ext cx="27231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48610"/>
                </a:solidFill>
              </a:rPr>
              <a:t>Saisonale Figur</a:t>
            </a:r>
          </a:p>
        </p:txBody>
      </p:sp>
      <p:cxnSp>
        <p:nvCxnSpPr>
          <p:cNvPr id="1902" name="Gerade Verbindung mit Pfeil 1901">
            <a:extLst>
              <a:ext uri="{FF2B5EF4-FFF2-40B4-BE49-F238E27FC236}">
                <a16:creationId xmlns:a16="http://schemas.microsoft.com/office/drawing/2014/main" id="{297F7EF8-B5C1-4DFE-A7C1-437397DD7A7D}"/>
              </a:ext>
            </a:extLst>
          </p:cNvPr>
          <p:cNvCxnSpPr>
            <a:cxnSpLocks/>
          </p:cNvCxnSpPr>
          <p:nvPr/>
        </p:nvCxnSpPr>
        <p:spPr>
          <a:xfrm flipH="1">
            <a:off x="4047550" y="4442093"/>
            <a:ext cx="1195926" cy="521771"/>
          </a:xfrm>
          <a:prstGeom prst="straightConnector1">
            <a:avLst/>
          </a:prstGeom>
          <a:ln w="28575">
            <a:solidFill>
              <a:srgbClr val="048610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03" name="Freeform 25883">
            <a:extLst>
              <a:ext uri="{FF2B5EF4-FFF2-40B4-BE49-F238E27FC236}">
                <a16:creationId xmlns:a16="http://schemas.microsoft.com/office/drawing/2014/main" id="{8403C129-BA1A-4B69-A0EF-14A478DFB972}"/>
              </a:ext>
            </a:extLst>
          </p:cNvPr>
          <p:cNvSpPr>
            <a:spLocks/>
          </p:cNvSpPr>
          <p:nvPr/>
        </p:nvSpPr>
        <p:spPr bwMode="auto">
          <a:xfrm>
            <a:off x="1532443" y="3545196"/>
            <a:ext cx="9475788" cy="2073275"/>
          </a:xfrm>
          <a:custGeom>
            <a:avLst/>
            <a:gdLst>
              <a:gd name="T0" fmla="*/ 13 w 994"/>
              <a:gd name="T1" fmla="*/ 109 h 217"/>
              <a:gd name="T2" fmla="*/ 30 w 994"/>
              <a:gd name="T3" fmla="*/ 93 h 217"/>
              <a:gd name="T4" fmla="*/ 48 w 994"/>
              <a:gd name="T5" fmla="*/ 165 h 217"/>
              <a:gd name="T6" fmla="*/ 65 w 994"/>
              <a:gd name="T7" fmla="*/ 192 h 217"/>
              <a:gd name="T8" fmla="*/ 83 w 994"/>
              <a:gd name="T9" fmla="*/ 206 h 217"/>
              <a:gd name="T10" fmla="*/ 101 w 994"/>
              <a:gd name="T11" fmla="*/ 212 h 217"/>
              <a:gd name="T12" fmla="*/ 118 w 994"/>
              <a:gd name="T13" fmla="*/ 215 h 217"/>
              <a:gd name="T14" fmla="*/ 136 w 994"/>
              <a:gd name="T15" fmla="*/ 216 h 217"/>
              <a:gd name="T16" fmla="*/ 153 w 994"/>
              <a:gd name="T17" fmla="*/ 215 h 217"/>
              <a:gd name="T18" fmla="*/ 171 w 994"/>
              <a:gd name="T19" fmla="*/ 208 h 217"/>
              <a:gd name="T20" fmla="*/ 188 w 994"/>
              <a:gd name="T21" fmla="*/ 197 h 217"/>
              <a:gd name="T22" fmla="*/ 206 w 994"/>
              <a:gd name="T23" fmla="*/ 183 h 217"/>
              <a:gd name="T24" fmla="*/ 223 w 994"/>
              <a:gd name="T25" fmla="*/ 165 h 217"/>
              <a:gd name="T26" fmla="*/ 241 w 994"/>
              <a:gd name="T27" fmla="*/ 137 h 217"/>
              <a:gd name="T28" fmla="*/ 258 w 994"/>
              <a:gd name="T29" fmla="*/ 57 h 217"/>
              <a:gd name="T30" fmla="*/ 276 w 994"/>
              <a:gd name="T31" fmla="*/ 106 h 217"/>
              <a:gd name="T32" fmla="*/ 293 w 994"/>
              <a:gd name="T33" fmla="*/ 187 h 217"/>
              <a:gd name="T34" fmla="*/ 311 w 994"/>
              <a:gd name="T35" fmla="*/ 206 h 217"/>
              <a:gd name="T36" fmla="*/ 328 w 994"/>
              <a:gd name="T37" fmla="*/ 211 h 217"/>
              <a:gd name="T38" fmla="*/ 346 w 994"/>
              <a:gd name="T39" fmla="*/ 214 h 217"/>
              <a:gd name="T40" fmla="*/ 363 w 994"/>
              <a:gd name="T41" fmla="*/ 214 h 217"/>
              <a:gd name="T42" fmla="*/ 381 w 994"/>
              <a:gd name="T43" fmla="*/ 214 h 217"/>
              <a:gd name="T44" fmla="*/ 399 w 994"/>
              <a:gd name="T45" fmla="*/ 207 h 217"/>
              <a:gd name="T46" fmla="*/ 416 w 994"/>
              <a:gd name="T47" fmla="*/ 195 h 217"/>
              <a:gd name="T48" fmla="*/ 434 w 994"/>
              <a:gd name="T49" fmla="*/ 180 h 217"/>
              <a:gd name="T50" fmla="*/ 451 w 994"/>
              <a:gd name="T51" fmla="*/ 165 h 217"/>
              <a:gd name="T52" fmla="*/ 469 w 994"/>
              <a:gd name="T53" fmla="*/ 147 h 217"/>
              <a:gd name="T54" fmla="*/ 486 w 994"/>
              <a:gd name="T55" fmla="*/ 124 h 217"/>
              <a:gd name="T56" fmla="*/ 504 w 994"/>
              <a:gd name="T57" fmla="*/ 150 h 217"/>
              <a:gd name="T58" fmla="*/ 521 w 994"/>
              <a:gd name="T59" fmla="*/ 185 h 217"/>
              <a:gd name="T60" fmla="*/ 539 w 994"/>
              <a:gd name="T61" fmla="*/ 201 h 217"/>
              <a:gd name="T62" fmla="*/ 556 w 994"/>
              <a:gd name="T63" fmla="*/ 207 h 217"/>
              <a:gd name="T64" fmla="*/ 574 w 994"/>
              <a:gd name="T65" fmla="*/ 208 h 217"/>
              <a:gd name="T66" fmla="*/ 591 w 994"/>
              <a:gd name="T67" fmla="*/ 210 h 217"/>
              <a:gd name="T68" fmla="*/ 609 w 994"/>
              <a:gd name="T69" fmla="*/ 209 h 217"/>
              <a:gd name="T70" fmla="*/ 626 w 994"/>
              <a:gd name="T71" fmla="*/ 203 h 217"/>
              <a:gd name="T72" fmla="*/ 644 w 994"/>
              <a:gd name="T73" fmla="*/ 191 h 217"/>
              <a:gd name="T74" fmla="*/ 661 w 994"/>
              <a:gd name="T75" fmla="*/ 175 h 217"/>
              <a:gd name="T76" fmla="*/ 679 w 994"/>
              <a:gd name="T77" fmla="*/ 159 h 217"/>
              <a:gd name="T78" fmla="*/ 696 w 994"/>
              <a:gd name="T79" fmla="*/ 143 h 217"/>
              <a:gd name="T80" fmla="*/ 713 w 994"/>
              <a:gd name="T81" fmla="*/ 139 h 217"/>
              <a:gd name="T82" fmla="*/ 731 w 994"/>
              <a:gd name="T83" fmla="*/ 156 h 217"/>
              <a:gd name="T84" fmla="*/ 748 w 994"/>
              <a:gd name="T85" fmla="*/ 181 h 217"/>
              <a:gd name="T86" fmla="*/ 765 w 994"/>
              <a:gd name="T87" fmla="*/ 196 h 217"/>
              <a:gd name="T88" fmla="*/ 782 w 994"/>
              <a:gd name="T89" fmla="*/ 200 h 217"/>
              <a:gd name="T90" fmla="*/ 799 w 994"/>
              <a:gd name="T91" fmla="*/ 201 h 217"/>
              <a:gd name="T92" fmla="*/ 817 w 994"/>
              <a:gd name="T93" fmla="*/ 203 h 217"/>
              <a:gd name="T94" fmla="*/ 834 w 994"/>
              <a:gd name="T95" fmla="*/ 202 h 217"/>
              <a:gd name="T96" fmla="*/ 851 w 994"/>
              <a:gd name="T97" fmla="*/ 195 h 217"/>
              <a:gd name="T98" fmla="*/ 868 w 994"/>
              <a:gd name="T99" fmla="*/ 182 h 217"/>
              <a:gd name="T100" fmla="*/ 885 w 994"/>
              <a:gd name="T101" fmla="*/ 166 h 217"/>
              <a:gd name="T102" fmla="*/ 903 w 994"/>
              <a:gd name="T103" fmla="*/ 149 h 217"/>
              <a:gd name="T104" fmla="*/ 920 w 994"/>
              <a:gd name="T105" fmla="*/ 135 h 217"/>
              <a:gd name="T106" fmla="*/ 937 w 994"/>
              <a:gd name="T107" fmla="*/ 130 h 217"/>
              <a:gd name="T108" fmla="*/ 955 w 994"/>
              <a:gd name="T109" fmla="*/ 141 h 217"/>
              <a:gd name="T110" fmla="*/ 973 w 994"/>
              <a:gd name="T111" fmla="*/ 164 h 217"/>
              <a:gd name="T112" fmla="*/ 990 w 994"/>
              <a:gd name="T113" fmla="*/ 18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4" h="217">
                <a:moveTo>
                  <a:pt x="0" y="150"/>
                </a:moveTo>
                <a:lnTo>
                  <a:pt x="4" y="136"/>
                </a:lnTo>
                <a:lnTo>
                  <a:pt x="9" y="127"/>
                </a:lnTo>
                <a:lnTo>
                  <a:pt x="13" y="109"/>
                </a:lnTo>
                <a:lnTo>
                  <a:pt x="17" y="80"/>
                </a:lnTo>
                <a:lnTo>
                  <a:pt x="22" y="58"/>
                </a:lnTo>
                <a:lnTo>
                  <a:pt x="26" y="76"/>
                </a:lnTo>
                <a:lnTo>
                  <a:pt x="30" y="93"/>
                </a:lnTo>
                <a:lnTo>
                  <a:pt x="35" y="126"/>
                </a:lnTo>
                <a:lnTo>
                  <a:pt x="39" y="144"/>
                </a:lnTo>
                <a:lnTo>
                  <a:pt x="44" y="157"/>
                </a:lnTo>
                <a:lnTo>
                  <a:pt x="48" y="165"/>
                </a:lnTo>
                <a:lnTo>
                  <a:pt x="52" y="173"/>
                </a:lnTo>
                <a:lnTo>
                  <a:pt x="57" y="180"/>
                </a:lnTo>
                <a:lnTo>
                  <a:pt x="61" y="186"/>
                </a:lnTo>
                <a:lnTo>
                  <a:pt x="65" y="192"/>
                </a:lnTo>
                <a:lnTo>
                  <a:pt x="70" y="197"/>
                </a:lnTo>
                <a:lnTo>
                  <a:pt x="74" y="201"/>
                </a:lnTo>
                <a:lnTo>
                  <a:pt x="79" y="204"/>
                </a:lnTo>
                <a:lnTo>
                  <a:pt x="83" y="206"/>
                </a:lnTo>
                <a:lnTo>
                  <a:pt x="87" y="209"/>
                </a:lnTo>
                <a:lnTo>
                  <a:pt x="92" y="211"/>
                </a:lnTo>
                <a:lnTo>
                  <a:pt x="96" y="212"/>
                </a:lnTo>
                <a:lnTo>
                  <a:pt x="101" y="212"/>
                </a:lnTo>
                <a:lnTo>
                  <a:pt x="105" y="213"/>
                </a:lnTo>
                <a:lnTo>
                  <a:pt x="109" y="213"/>
                </a:lnTo>
                <a:lnTo>
                  <a:pt x="114" y="213"/>
                </a:lnTo>
                <a:lnTo>
                  <a:pt x="118" y="215"/>
                </a:lnTo>
                <a:lnTo>
                  <a:pt x="122" y="215"/>
                </a:lnTo>
                <a:lnTo>
                  <a:pt x="127" y="216"/>
                </a:lnTo>
                <a:lnTo>
                  <a:pt x="131" y="216"/>
                </a:lnTo>
                <a:lnTo>
                  <a:pt x="136" y="216"/>
                </a:lnTo>
                <a:lnTo>
                  <a:pt x="140" y="217"/>
                </a:lnTo>
                <a:lnTo>
                  <a:pt x="144" y="216"/>
                </a:lnTo>
                <a:lnTo>
                  <a:pt x="149" y="217"/>
                </a:lnTo>
                <a:lnTo>
                  <a:pt x="153" y="215"/>
                </a:lnTo>
                <a:lnTo>
                  <a:pt x="158" y="213"/>
                </a:lnTo>
                <a:lnTo>
                  <a:pt x="162" y="212"/>
                </a:lnTo>
                <a:lnTo>
                  <a:pt x="166" y="211"/>
                </a:lnTo>
                <a:lnTo>
                  <a:pt x="171" y="208"/>
                </a:lnTo>
                <a:lnTo>
                  <a:pt x="175" y="206"/>
                </a:lnTo>
                <a:lnTo>
                  <a:pt x="179" y="204"/>
                </a:lnTo>
                <a:lnTo>
                  <a:pt x="184" y="201"/>
                </a:lnTo>
                <a:lnTo>
                  <a:pt x="188" y="197"/>
                </a:lnTo>
                <a:lnTo>
                  <a:pt x="193" y="194"/>
                </a:lnTo>
                <a:lnTo>
                  <a:pt x="197" y="191"/>
                </a:lnTo>
                <a:lnTo>
                  <a:pt x="201" y="187"/>
                </a:lnTo>
                <a:lnTo>
                  <a:pt x="206" y="183"/>
                </a:lnTo>
                <a:lnTo>
                  <a:pt x="210" y="178"/>
                </a:lnTo>
                <a:lnTo>
                  <a:pt x="214" y="174"/>
                </a:lnTo>
                <a:lnTo>
                  <a:pt x="219" y="169"/>
                </a:lnTo>
                <a:lnTo>
                  <a:pt x="223" y="165"/>
                </a:lnTo>
                <a:lnTo>
                  <a:pt x="228" y="157"/>
                </a:lnTo>
                <a:lnTo>
                  <a:pt x="232" y="152"/>
                </a:lnTo>
                <a:lnTo>
                  <a:pt x="236" y="147"/>
                </a:lnTo>
                <a:lnTo>
                  <a:pt x="241" y="137"/>
                </a:lnTo>
                <a:lnTo>
                  <a:pt x="245" y="126"/>
                </a:lnTo>
                <a:lnTo>
                  <a:pt x="250" y="118"/>
                </a:lnTo>
                <a:lnTo>
                  <a:pt x="254" y="99"/>
                </a:lnTo>
                <a:lnTo>
                  <a:pt x="258" y="57"/>
                </a:lnTo>
                <a:lnTo>
                  <a:pt x="263" y="26"/>
                </a:lnTo>
                <a:lnTo>
                  <a:pt x="267" y="0"/>
                </a:lnTo>
                <a:lnTo>
                  <a:pt x="271" y="37"/>
                </a:lnTo>
                <a:lnTo>
                  <a:pt x="276" y="106"/>
                </a:lnTo>
                <a:lnTo>
                  <a:pt x="280" y="142"/>
                </a:lnTo>
                <a:lnTo>
                  <a:pt x="285" y="162"/>
                </a:lnTo>
                <a:lnTo>
                  <a:pt x="289" y="175"/>
                </a:lnTo>
                <a:lnTo>
                  <a:pt x="293" y="187"/>
                </a:lnTo>
                <a:lnTo>
                  <a:pt x="298" y="194"/>
                </a:lnTo>
                <a:lnTo>
                  <a:pt x="302" y="199"/>
                </a:lnTo>
                <a:lnTo>
                  <a:pt x="307" y="203"/>
                </a:lnTo>
                <a:lnTo>
                  <a:pt x="311" y="206"/>
                </a:lnTo>
                <a:lnTo>
                  <a:pt x="315" y="208"/>
                </a:lnTo>
                <a:lnTo>
                  <a:pt x="320" y="209"/>
                </a:lnTo>
                <a:lnTo>
                  <a:pt x="324" y="209"/>
                </a:lnTo>
                <a:lnTo>
                  <a:pt x="328" y="211"/>
                </a:lnTo>
                <a:lnTo>
                  <a:pt x="333" y="212"/>
                </a:lnTo>
                <a:lnTo>
                  <a:pt x="337" y="211"/>
                </a:lnTo>
                <a:lnTo>
                  <a:pt x="342" y="212"/>
                </a:lnTo>
                <a:lnTo>
                  <a:pt x="346" y="214"/>
                </a:lnTo>
                <a:lnTo>
                  <a:pt x="350" y="213"/>
                </a:lnTo>
                <a:lnTo>
                  <a:pt x="355" y="214"/>
                </a:lnTo>
                <a:lnTo>
                  <a:pt x="359" y="214"/>
                </a:lnTo>
                <a:lnTo>
                  <a:pt x="363" y="214"/>
                </a:lnTo>
                <a:lnTo>
                  <a:pt x="368" y="215"/>
                </a:lnTo>
                <a:lnTo>
                  <a:pt x="372" y="214"/>
                </a:lnTo>
                <a:lnTo>
                  <a:pt x="377" y="214"/>
                </a:lnTo>
                <a:lnTo>
                  <a:pt x="381" y="214"/>
                </a:lnTo>
                <a:lnTo>
                  <a:pt x="385" y="212"/>
                </a:lnTo>
                <a:lnTo>
                  <a:pt x="390" y="211"/>
                </a:lnTo>
                <a:lnTo>
                  <a:pt x="394" y="209"/>
                </a:lnTo>
                <a:lnTo>
                  <a:pt x="399" y="207"/>
                </a:lnTo>
                <a:lnTo>
                  <a:pt x="403" y="205"/>
                </a:lnTo>
                <a:lnTo>
                  <a:pt x="407" y="202"/>
                </a:lnTo>
                <a:lnTo>
                  <a:pt x="412" y="198"/>
                </a:lnTo>
                <a:lnTo>
                  <a:pt x="416" y="195"/>
                </a:lnTo>
                <a:lnTo>
                  <a:pt x="420" y="192"/>
                </a:lnTo>
                <a:lnTo>
                  <a:pt x="425" y="188"/>
                </a:lnTo>
                <a:lnTo>
                  <a:pt x="429" y="185"/>
                </a:lnTo>
                <a:lnTo>
                  <a:pt x="434" y="180"/>
                </a:lnTo>
                <a:lnTo>
                  <a:pt x="438" y="177"/>
                </a:lnTo>
                <a:lnTo>
                  <a:pt x="442" y="173"/>
                </a:lnTo>
                <a:lnTo>
                  <a:pt x="447" y="167"/>
                </a:lnTo>
                <a:lnTo>
                  <a:pt x="451" y="165"/>
                </a:lnTo>
                <a:lnTo>
                  <a:pt x="455" y="156"/>
                </a:lnTo>
                <a:lnTo>
                  <a:pt x="460" y="154"/>
                </a:lnTo>
                <a:lnTo>
                  <a:pt x="464" y="151"/>
                </a:lnTo>
                <a:lnTo>
                  <a:pt x="469" y="147"/>
                </a:lnTo>
                <a:lnTo>
                  <a:pt x="473" y="140"/>
                </a:lnTo>
                <a:lnTo>
                  <a:pt x="477" y="134"/>
                </a:lnTo>
                <a:lnTo>
                  <a:pt x="482" y="125"/>
                </a:lnTo>
                <a:lnTo>
                  <a:pt x="486" y="124"/>
                </a:lnTo>
                <a:lnTo>
                  <a:pt x="491" y="126"/>
                </a:lnTo>
                <a:lnTo>
                  <a:pt x="495" y="131"/>
                </a:lnTo>
                <a:lnTo>
                  <a:pt x="499" y="141"/>
                </a:lnTo>
                <a:lnTo>
                  <a:pt x="504" y="150"/>
                </a:lnTo>
                <a:lnTo>
                  <a:pt x="508" y="161"/>
                </a:lnTo>
                <a:lnTo>
                  <a:pt x="512" y="171"/>
                </a:lnTo>
                <a:lnTo>
                  <a:pt x="517" y="177"/>
                </a:lnTo>
                <a:lnTo>
                  <a:pt x="521" y="185"/>
                </a:lnTo>
                <a:lnTo>
                  <a:pt x="526" y="190"/>
                </a:lnTo>
                <a:lnTo>
                  <a:pt x="530" y="195"/>
                </a:lnTo>
                <a:lnTo>
                  <a:pt x="534" y="198"/>
                </a:lnTo>
                <a:lnTo>
                  <a:pt x="539" y="201"/>
                </a:lnTo>
                <a:lnTo>
                  <a:pt x="543" y="204"/>
                </a:lnTo>
                <a:lnTo>
                  <a:pt x="548" y="206"/>
                </a:lnTo>
                <a:lnTo>
                  <a:pt x="552" y="207"/>
                </a:lnTo>
                <a:lnTo>
                  <a:pt x="556" y="207"/>
                </a:lnTo>
                <a:lnTo>
                  <a:pt x="561" y="207"/>
                </a:lnTo>
                <a:lnTo>
                  <a:pt x="565" y="208"/>
                </a:lnTo>
                <a:lnTo>
                  <a:pt x="569" y="208"/>
                </a:lnTo>
                <a:lnTo>
                  <a:pt x="574" y="208"/>
                </a:lnTo>
                <a:lnTo>
                  <a:pt x="578" y="210"/>
                </a:lnTo>
                <a:lnTo>
                  <a:pt x="583" y="210"/>
                </a:lnTo>
                <a:lnTo>
                  <a:pt x="587" y="209"/>
                </a:lnTo>
                <a:lnTo>
                  <a:pt x="591" y="210"/>
                </a:lnTo>
                <a:lnTo>
                  <a:pt x="596" y="210"/>
                </a:lnTo>
                <a:lnTo>
                  <a:pt x="600" y="210"/>
                </a:lnTo>
                <a:lnTo>
                  <a:pt x="604" y="210"/>
                </a:lnTo>
                <a:lnTo>
                  <a:pt x="609" y="209"/>
                </a:lnTo>
                <a:lnTo>
                  <a:pt x="613" y="209"/>
                </a:lnTo>
                <a:lnTo>
                  <a:pt x="618" y="206"/>
                </a:lnTo>
                <a:lnTo>
                  <a:pt x="622" y="205"/>
                </a:lnTo>
                <a:lnTo>
                  <a:pt x="626" y="203"/>
                </a:lnTo>
                <a:lnTo>
                  <a:pt x="631" y="200"/>
                </a:lnTo>
                <a:lnTo>
                  <a:pt x="635" y="196"/>
                </a:lnTo>
                <a:lnTo>
                  <a:pt x="640" y="194"/>
                </a:lnTo>
                <a:lnTo>
                  <a:pt x="644" y="191"/>
                </a:lnTo>
                <a:lnTo>
                  <a:pt x="648" y="187"/>
                </a:lnTo>
                <a:lnTo>
                  <a:pt x="653" y="183"/>
                </a:lnTo>
                <a:lnTo>
                  <a:pt x="657" y="179"/>
                </a:lnTo>
                <a:lnTo>
                  <a:pt x="661" y="175"/>
                </a:lnTo>
                <a:lnTo>
                  <a:pt x="666" y="171"/>
                </a:lnTo>
                <a:lnTo>
                  <a:pt x="670" y="167"/>
                </a:lnTo>
                <a:lnTo>
                  <a:pt x="675" y="163"/>
                </a:lnTo>
                <a:lnTo>
                  <a:pt x="679" y="159"/>
                </a:lnTo>
                <a:lnTo>
                  <a:pt x="683" y="153"/>
                </a:lnTo>
                <a:lnTo>
                  <a:pt x="688" y="149"/>
                </a:lnTo>
                <a:lnTo>
                  <a:pt x="692" y="146"/>
                </a:lnTo>
                <a:lnTo>
                  <a:pt x="696" y="143"/>
                </a:lnTo>
                <a:lnTo>
                  <a:pt x="701" y="141"/>
                </a:lnTo>
                <a:lnTo>
                  <a:pt x="705" y="140"/>
                </a:lnTo>
                <a:lnTo>
                  <a:pt x="709" y="139"/>
                </a:lnTo>
                <a:lnTo>
                  <a:pt x="713" y="139"/>
                </a:lnTo>
                <a:lnTo>
                  <a:pt x="718" y="141"/>
                </a:lnTo>
                <a:lnTo>
                  <a:pt x="722" y="144"/>
                </a:lnTo>
                <a:lnTo>
                  <a:pt x="726" y="149"/>
                </a:lnTo>
                <a:lnTo>
                  <a:pt x="731" y="156"/>
                </a:lnTo>
                <a:lnTo>
                  <a:pt x="735" y="162"/>
                </a:lnTo>
                <a:lnTo>
                  <a:pt x="739" y="169"/>
                </a:lnTo>
                <a:lnTo>
                  <a:pt x="744" y="174"/>
                </a:lnTo>
                <a:lnTo>
                  <a:pt x="748" y="181"/>
                </a:lnTo>
                <a:lnTo>
                  <a:pt x="752" y="185"/>
                </a:lnTo>
                <a:lnTo>
                  <a:pt x="756" y="189"/>
                </a:lnTo>
                <a:lnTo>
                  <a:pt x="761" y="193"/>
                </a:lnTo>
                <a:lnTo>
                  <a:pt x="765" y="196"/>
                </a:lnTo>
                <a:lnTo>
                  <a:pt x="769" y="196"/>
                </a:lnTo>
                <a:lnTo>
                  <a:pt x="774" y="197"/>
                </a:lnTo>
                <a:lnTo>
                  <a:pt x="778" y="199"/>
                </a:lnTo>
                <a:lnTo>
                  <a:pt x="782" y="200"/>
                </a:lnTo>
                <a:lnTo>
                  <a:pt x="787" y="200"/>
                </a:lnTo>
                <a:lnTo>
                  <a:pt x="791" y="200"/>
                </a:lnTo>
                <a:lnTo>
                  <a:pt x="795" y="202"/>
                </a:lnTo>
                <a:lnTo>
                  <a:pt x="799" y="201"/>
                </a:lnTo>
                <a:lnTo>
                  <a:pt x="804" y="204"/>
                </a:lnTo>
                <a:lnTo>
                  <a:pt x="808" y="203"/>
                </a:lnTo>
                <a:lnTo>
                  <a:pt x="812" y="204"/>
                </a:lnTo>
                <a:lnTo>
                  <a:pt x="817" y="203"/>
                </a:lnTo>
                <a:lnTo>
                  <a:pt x="821" y="203"/>
                </a:lnTo>
                <a:lnTo>
                  <a:pt x="825" y="204"/>
                </a:lnTo>
                <a:lnTo>
                  <a:pt x="830" y="203"/>
                </a:lnTo>
                <a:lnTo>
                  <a:pt x="834" y="202"/>
                </a:lnTo>
                <a:lnTo>
                  <a:pt x="838" y="201"/>
                </a:lnTo>
                <a:lnTo>
                  <a:pt x="842" y="200"/>
                </a:lnTo>
                <a:lnTo>
                  <a:pt x="847" y="197"/>
                </a:lnTo>
                <a:lnTo>
                  <a:pt x="851" y="195"/>
                </a:lnTo>
                <a:lnTo>
                  <a:pt x="855" y="192"/>
                </a:lnTo>
                <a:lnTo>
                  <a:pt x="860" y="188"/>
                </a:lnTo>
                <a:lnTo>
                  <a:pt x="864" y="186"/>
                </a:lnTo>
                <a:lnTo>
                  <a:pt x="868" y="182"/>
                </a:lnTo>
                <a:lnTo>
                  <a:pt x="873" y="179"/>
                </a:lnTo>
                <a:lnTo>
                  <a:pt x="877" y="174"/>
                </a:lnTo>
                <a:lnTo>
                  <a:pt x="881" y="170"/>
                </a:lnTo>
                <a:lnTo>
                  <a:pt x="885" y="166"/>
                </a:lnTo>
                <a:lnTo>
                  <a:pt x="890" y="161"/>
                </a:lnTo>
                <a:lnTo>
                  <a:pt x="894" y="158"/>
                </a:lnTo>
                <a:lnTo>
                  <a:pt x="898" y="154"/>
                </a:lnTo>
                <a:lnTo>
                  <a:pt x="903" y="149"/>
                </a:lnTo>
                <a:lnTo>
                  <a:pt x="907" y="146"/>
                </a:lnTo>
                <a:lnTo>
                  <a:pt x="911" y="141"/>
                </a:lnTo>
                <a:lnTo>
                  <a:pt x="916" y="139"/>
                </a:lnTo>
                <a:lnTo>
                  <a:pt x="920" y="135"/>
                </a:lnTo>
                <a:lnTo>
                  <a:pt x="924" y="133"/>
                </a:lnTo>
                <a:lnTo>
                  <a:pt x="929" y="132"/>
                </a:lnTo>
                <a:lnTo>
                  <a:pt x="933" y="132"/>
                </a:lnTo>
                <a:lnTo>
                  <a:pt x="937" y="130"/>
                </a:lnTo>
                <a:lnTo>
                  <a:pt x="942" y="133"/>
                </a:lnTo>
                <a:lnTo>
                  <a:pt x="946" y="135"/>
                </a:lnTo>
                <a:lnTo>
                  <a:pt x="951" y="137"/>
                </a:lnTo>
                <a:lnTo>
                  <a:pt x="955" y="141"/>
                </a:lnTo>
                <a:lnTo>
                  <a:pt x="959" y="147"/>
                </a:lnTo>
                <a:lnTo>
                  <a:pt x="964" y="152"/>
                </a:lnTo>
                <a:lnTo>
                  <a:pt x="968" y="158"/>
                </a:lnTo>
                <a:lnTo>
                  <a:pt x="973" y="164"/>
                </a:lnTo>
                <a:lnTo>
                  <a:pt x="977" y="168"/>
                </a:lnTo>
                <a:lnTo>
                  <a:pt x="981" y="175"/>
                </a:lnTo>
                <a:lnTo>
                  <a:pt x="986" y="179"/>
                </a:lnTo>
                <a:lnTo>
                  <a:pt x="990" y="182"/>
                </a:lnTo>
                <a:lnTo>
                  <a:pt x="994" y="185"/>
                </a:lnTo>
              </a:path>
            </a:pathLst>
          </a:custGeom>
          <a:noFill/>
          <a:ln w="28575" cap="flat">
            <a:solidFill>
              <a:srgbClr val="009AC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04" name="Textfeld 1903">
            <a:extLst>
              <a:ext uri="{FF2B5EF4-FFF2-40B4-BE49-F238E27FC236}">
                <a16:creationId xmlns:a16="http://schemas.microsoft.com/office/drawing/2014/main" id="{47FD17A9-6E8B-4CC6-8969-DA930D9ADB2F}"/>
              </a:ext>
            </a:extLst>
          </p:cNvPr>
          <p:cNvSpPr txBox="1"/>
          <p:nvPr/>
        </p:nvSpPr>
        <p:spPr>
          <a:xfrm>
            <a:off x="5295459" y="3777963"/>
            <a:ext cx="27231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/>
                </a:solidFill>
              </a:rPr>
              <a:t>Influenza</a:t>
            </a:r>
          </a:p>
        </p:txBody>
      </p:sp>
      <p:cxnSp>
        <p:nvCxnSpPr>
          <p:cNvPr id="1905" name="Gerade Verbindung mit Pfeil 1904">
            <a:extLst>
              <a:ext uri="{FF2B5EF4-FFF2-40B4-BE49-F238E27FC236}">
                <a16:creationId xmlns:a16="http://schemas.microsoft.com/office/drawing/2014/main" id="{7F1330D2-4F31-4819-B410-4D97B016FCA3}"/>
              </a:ext>
            </a:extLst>
          </p:cNvPr>
          <p:cNvCxnSpPr>
            <a:cxnSpLocks/>
          </p:cNvCxnSpPr>
          <p:nvPr/>
        </p:nvCxnSpPr>
        <p:spPr>
          <a:xfrm flipH="1">
            <a:off x="4210067" y="3962629"/>
            <a:ext cx="108539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3" name="Freeform 25882">
            <a:extLst>
              <a:ext uri="{FF2B5EF4-FFF2-40B4-BE49-F238E27FC236}">
                <a16:creationId xmlns:a16="http://schemas.microsoft.com/office/drawing/2014/main" id="{855611F1-0F6C-498B-AA14-8F683D597443}"/>
              </a:ext>
            </a:extLst>
          </p:cNvPr>
          <p:cNvSpPr>
            <a:spLocks/>
          </p:cNvSpPr>
          <p:nvPr/>
        </p:nvSpPr>
        <p:spPr bwMode="auto">
          <a:xfrm>
            <a:off x="1531180" y="3558822"/>
            <a:ext cx="9475788" cy="2073275"/>
          </a:xfrm>
          <a:custGeom>
            <a:avLst/>
            <a:gdLst>
              <a:gd name="T0" fmla="*/ 13 w 994"/>
              <a:gd name="T1" fmla="*/ 109 h 217"/>
              <a:gd name="T2" fmla="*/ 30 w 994"/>
              <a:gd name="T3" fmla="*/ 94 h 217"/>
              <a:gd name="T4" fmla="*/ 48 w 994"/>
              <a:gd name="T5" fmla="*/ 165 h 217"/>
              <a:gd name="T6" fmla="*/ 65 w 994"/>
              <a:gd name="T7" fmla="*/ 192 h 217"/>
              <a:gd name="T8" fmla="*/ 83 w 994"/>
              <a:gd name="T9" fmla="*/ 207 h 217"/>
              <a:gd name="T10" fmla="*/ 101 w 994"/>
              <a:gd name="T11" fmla="*/ 212 h 217"/>
              <a:gd name="T12" fmla="*/ 118 w 994"/>
              <a:gd name="T13" fmla="*/ 215 h 217"/>
              <a:gd name="T14" fmla="*/ 136 w 994"/>
              <a:gd name="T15" fmla="*/ 216 h 217"/>
              <a:gd name="T16" fmla="*/ 153 w 994"/>
              <a:gd name="T17" fmla="*/ 216 h 217"/>
              <a:gd name="T18" fmla="*/ 171 w 994"/>
              <a:gd name="T19" fmla="*/ 210 h 217"/>
              <a:gd name="T20" fmla="*/ 188 w 994"/>
              <a:gd name="T21" fmla="*/ 197 h 217"/>
              <a:gd name="T22" fmla="*/ 206 w 994"/>
              <a:gd name="T23" fmla="*/ 183 h 217"/>
              <a:gd name="T24" fmla="*/ 223 w 994"/>
              <a:gd name="T25" fmla="*/ 165 h 217"/>
              <a:gd name="T26" fmla="*/ 241 w 994"/>
              <a:gd name="T27" fmla="*/ 136 h 217"/>
              <a:gd name="T28" fmla="*/ 258 w 994"/>
              <a:gd name="T29" fmla="*/ 57 h 217"/>
              <a:gd name="T30" fmla="*/ 276 w 994"/>
              <a:gd name="T31" fmla="*/ 105 h 217"/>
              <a:gd name="T32" fmla="*/ 293 w 994"/>
              <a:gd name="T33" fmla="*/ 187 h 217"/>
              <a:gd name="T34" fmla="*/ 311 w 994"/>
              <a:gd name="T35" fmla="*/ 206 h 217"/>
              <a:gd name="T36" fmla="*/ 328 w 994"/>
              <a:gd name="T37" fmla="*/ 210 h 217"/>
              <a:gd name="T38" fmla="*/ 346 w 994"/>
              <a:gd name="T39" fmla="*/ 213 h 217"/>
              <a:gd name="T40" fmla="*/ 363 w 994"/>
              <a:gd name="T41" fmla="*/ 215 h 217"/>
              <a:gd name="T42" fmla="*/ 381 w 994"/>
              <a:gd name="T43" fmla="*/ 214 h 217"/>
              <a:gd name="T44" fmla="*/ 399 w 994"/>
              <a:gd name="T45" fmla="*/ 206 h 217"/>
              <a:gd name="T46" fmla="*/ 416 w 994"/>
              <a:gd name="T47" fmla="*/ 195 h 217"/>
              <a:gd name="T48" fmla="*/ 434 w 994"/>
              <a:gd name="T49" fmla="*/ 180 h 217"/>
              <a:gd name="T50" fmla="*/ 451 w 994"/>
              <a:gd name="T51" fmla="*/ 165 h 217"/>
              <a:gd name="T52" fmla="*/ 469 w 994"/>
              <a:gd name="T53" fmla="*/ 147 h 217"/>
              <a:gd name="T54" fmla="*/ 486 w 994"/>
              <a:gd name="T55" fmla="*/ 122 h 217"/>
              <a:gd name="T56" fmla="*/ 504 w 994"/>
              <a:gd name="T57" fmla="*/ 149 h 217"/>
              <a:gd name="T58" fmla="*/ 521 w 994"/>
              <a:gd name="T59" fmla="*/ 185 h 217"/>
              <a:gd name="T60" fmla="*/ 539 w 994"/>
              <a:gd name="T61" fmla="*/ 202 h 217"/>
              <a:gd name="T62" fmla="*/ 556 w 994"/>
              <a:gd name="T63" fmla="*/ 207 h 217"/>
              <a:gd name="T64" fmla="*/ 574 w 994"/>
              <a:gd name="T65" fmla="*/ 209 h 217"/>
              <a:gd name="T66" fmla="*/ 591 w 994"/>
              <a:gd name="T67" fmla="*/ 210 h 217"/>
              <a:gd name="T68" fmla="*/ 609 w 994"/>
              <a:gd name="T69" fmla="*/ 209 h 217"/>
              <a:gd name="T70" fmla="*/ 626 w 994"/>
              <a:gd name="T71" fmla="*/ 203 h 217"/>
              <a:gd name="T72" fmla="*/ 644 w 994"/>
              <a:gd name="T73" fmla="*/ 190 h 217"/>
              <a:gd name="T74" fmla="*/ 661 w 994"/>
              <a:gd name="T75" fmla="*/ 175 h 217"/>
              <a:gd name="T76" fmla="*/ 679 w 994"/>
              <a:gd name="T77" fmla="*/ 160 h 217"/>
              <a:gd name="T78" fmla="*/ 696 w 994"/>
              <a:gd name="T79" fmla="*/ 143 h 217"/>
              <a:gd name="T80" fmla="*/ 713 w 994"/>
              <a:gd name="T81" fmla="*/ 140 h 217"/>
              <a:gd name="T82" fmla="*/ 731 w 994"/>
              <a:gd name="T83" fmla="*/ 152 h 217"/>
              <a:gd name="T84" fmla="*/ 748 w 994"/>
              <a:gd name="T85" fmla="*/ 143 h 217"/>
              <a:gd name="T86" fmla="*/ 765 w 994"/>
              <a:gd name="T87" fmla="*/ 191 h 217"/>
              <a:gd name="T88" fmla="*/ 782 w 994"/>
              <a:gd name="T89" fmla="*/ 214 h 217"/>
              <a:gd name="T90" fmla="*/ 799 w 994"/>
              <a:gd name="T91" fmla="*/ 209 h 217"/>
              <a:gd name="T92" fmla="*/ 817 w 994"/>
              <a:gd name="T93" fmla="*/ 204 h 217"/>
              <a:gd name="T94" fmla="*/ 834 w 994"/>
              <a:gd name="T95" fmla="*/ 202 h 217"/>
              <a:gd name="T96" fmla="*/ 851 w 994"/>
              <a:gd name="T97" fmla="*/ 194 h 217"/>
              <a:gd name="T98" fmla="*/ 868 w 994"/>
              <a:gd name="T99" fmla="*/ 166 h 217"/>
              <a:gd name="T100" fmla="*/ 885 w 994"/>
              <a:gd name="T101" fmla="*/ 99 h 217"/>
              <a:gd name="T102" fmla="*/ 903 w 994"/>
              <a:gd name="T103" fmla="*/ 0 h 217"/>
              <a:gd name="T104" fmla="*/ 920 w 994"/>
              <a:gd name="T105" fmla="*/ 48 h 217"/>
              <a:gd name="T106" fmla="*/ 937 w 994"/>
              <a:gd name="T107" fmla="*/ 131 h 217"/>
              <a:gd name="T108" fmla="*/ 955 w 994"/>
              <a:gd name="T109" fmla="*/ 169 h 217"/>
              <a:gd name="T110" fmla="*/ 973 w 994"/>
              <a:gd name="T111" fmla="*/ 160 h 217"/>
              <a:gd name="T112" fmla="*/ 990 w 994"/>
              <a:gd name="T113" fmla="*/ 172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94" h="217">
                <a:moveTo>
                  <a:pt x="0" y="149"/>
                </a:moveTo>
                <a:lnTo>
                  <a:pt x="4" y="135"/>
                </a:lnTo>
                <a:lnTo>
                  <a:pt x="9" y="128"/>
                </a:lnTo>
                <a:lnTo>
                  <a:pt x="13" y="109"/>
                </a:lnTo>
                <a:lnTo>
                  <a:pt x="17" y="79"/>
                </a:lnTo>
                <a:lnTo>
                  <a:pt x="22" y="60"/>
                </a:lnTo>
                <a:lnTo>
                  <a:pt x="26" y="76"/>
                </a:lnTo>
                <a:lnTo>
                  <a:pt x="30" y="94"/>
                </a:lnTo>
                <a:lnTo>
                  <a:pt x="35" y="126"/>
                </a:lnTo>
                <a:lnTo>
                  <a:pt x="39" y="143"/>
                </a:lnTo>
                <a:lnTo>
                  <a:pt x="44" y="157"/>
                </a:lnTo>
                <a:lnTo>
                  <a:pt x="48" y="165"/>
                </a:lnTo>
                <a:lnTo>
                  <a:pt x="52" y="174"/>
                </a:lnTo>
                <a:lnTo>
                  <a:pt x="57" y="180"/>
                </a:lnTo>
                <a:lnTo>
                  <a:pt x="61" y="186"/>
                </a:lnTo>
                <a:lnTo>
                  <a:pt x="65" y="192"/>
                </a:lnTo>
                <a:lnTo>
                  <a:pt x="70" y="196"/>
                </a:lnTo>
                <a:lnTo>
                  <a:pt x="74" y="201"/>
                </a:lnTo>
                <a:lnTo>
                  <a:pt x="79" y="205"/>
                </a:lnTo>
                <a:lnTo>
                  <a:pt x="83" y="207"/>
                </a:lnTo>
                <a:lnTo>
                  <a:pt x="87" y="209"/>
                </a:lnTo>
                <a:lnTo>
                  <a:pt x="92" y="211"/>
                </a:lnTo>
                <a:lnTo>
                  <a:pt x="96" y="212"/>
                </a:lnTo>
                <a:lnTo>
                  <a:pt x="101" y="212"/>
                </a:lnTo>
                <a:lnTo>
                  <a:pt x="105" y="213"/>
                </a:lnTo>
                <a:lnTo>
                  <a:pt x="109" y="214"/>
                </a:lnTo>
                <a:lnTo>
                  <a:pt x="114" y="214"/>
                </a:lnTo>
                <a:lnTo>
                  <a:pt x="118" y="215"/>
                </a:lnTo>
                <a:lnTo>
                  <a:pt x="122" y="215"/>
                </a:lnTo>
                <a:lnTo>
                  <a:pt x="127" y="216"/>
                </a:lnTo>
                <a:lnTo>
                  <a:pt x="131" y="216"/>
                </a:lnTo>
                <a:lnTo>
                  <a:pt x="136" y="216"/>
                </a:lnTo>
                <a:lnTo>
                  <a:pt x="140" y="217"/>
                </a:lnTo>
                <a:lnTo>
                  <a:pt x="144" y="216"/>
                </a:lnTo>
                <a:lnTo>
                  <a:pt x="149" y="216"/>
                </a:lnTo>
                <a:lnTo>
                  <a:pt x="153" y="216"/>
                </a:lnTo>
                <a:lnTo>
                  <a:pt x="158" y="213"/>
                </a:lnTo>
                <a:lnTo>
                  <a:pt x="162" y="213"/>
                </a:lnTo>
                <a:lnTo>
                  <a:pt x="166" y="211"/>
                </a:lnTo>
                <a:lnTo>
                  <a:pt x="171" y="210"/>
                </a:lnTo>
                <a:lnTo>
                  <a:pt x="175" y="207"/>
                </a:lnTo>
                <a:lnTo>
                  <a:pt x="179" y="204"/>
                </a:lnTo>
                <a:lnTo>
                  <a:pt x="184" y="201"/>
                </a:lnTo>
                <a:lnTo>
                  <a:pt x="188" y="197"/>
                </a:lnTo>
                <a:lnTo>
                  <a:pt x="193" y="194"/>
                </a:lnTo>
                <a:lnTo>
                  <a:pt x="197" y="191"/>
                </a:lnTo>
                <a:lnTo>
                  <a:pt x="201" y="187"/>
                </a:lnTo>
                <a:lnTo>
                  <a:pt x="206" y="183"/>
                </a:lnTo>
                <a:lnTo>
                  <a:pt x="210" y="178"/>
                </a:lnTo>
                <a:lnTo>
                  <a:pt x="214" y="175"/>
                </a:lnTo>
                <a:lnTo>
                  <a:pt x="219" y="170"/>
                </a:lnTo>
                <a:lnTo>
                  <a:pt x="223" y="165"/>
                </a:lnTo>
                <a:lnTo>
                  <a:pt x="228" y="157"/>
                </a:lnTo>
                <a:lnTo>
                  <a:pt x="232" y="151"/>
                </a:lnTo>
                <a:lnTo>
                  <a:pt x="236" y="147"/>
                </a:lnTo>
                <a:lnTo>
                  <a:pt x="241" y="136"/>
                </a:lnTo>
                <a:lnTo>
                  <a:pt x="245" y="127"/>
                </a:lnTo>
                <a:lnTo>
                  <a:pt x="250" y="117"/>
                </a:lnTo>
                <a:lnTo>
                  <a:pt x="254" y="99"/>
                </a:lnTo>
                <a:lnTo>
                  <a:pt x="258" y="57"/>
                </a:lnTo>
                <a:lnTo>
                  <a:pt x="263" y="27"/>
                </a:lnTo>
                <a:lnTo>
                  <a:pt x="267" y="1"/>
                </a:lnTo>
                <a:lnTo>
                  <a:pt x="271" y="39"/>
                </a:lnTo>
                <a:lnTo>
                  <a:pt x="276" y="105"/>
                </a:lnTo>
                <a:lnTo>
                  <a:pt x="280" y="143"/>
                </a:lnTo>
                <a:lnTo>
                  <a:pt x="285" y="163"/>
                </a:lnTo>
                <a:lnTo>
                  <a:pt x="289" y="176"/>
                </a:lnTo>
                <a:lnTo>
                  <a:pt x="293" y="187"/>
                </a:lnTo>
                <a:lnTo>
                  <a:pt x="298" y="194"/>
                </a:lnTo>
                <a:lnTo>
                  <a:pt x="302" y="199"/>
                </a:lnTo>
                <a:lnTo>
                  <a:pt x="307" y="202"/>
                </a:lnTo>
                <a:lnTo>
                  <a:pt x="311" y="206"/>
                </a:lnTo>
                <a:lnTo>
                  <a:pt x="315" y="207"/>
                </a:lnTo>
                <a:lnTo>
                  <a:pt x="320" y="210"/>
                </a:lnTo>
                <a:lnTo>
                  <a:pt x="324" y="209"/>
                </a:lnTo>
                <a:lnTo>
                  <a:pt x="328" y="210"/>
                </a:lnTo>
                <a:lnTo>
                  <a:pt x="333" y="211"/>
                </a:lnTo>
                <a:lnTo>
                  <a:pt x="337" y="213"/>
                </a:lnTo>
                <a:lnTo>
                  <a:pt x="342" y="212"/>
                </a:lnTo>
                <a:lnTo>
                  <a:pt x="346" y="213"/>
                </a:lnTo>
                <a:lnTo>
                  <a:pt x="350" y="214"/>
                </a:lnTo>
                <a:lnTo>
                  <a:pt x="355" y="214"/>
                </a:lnTo>
                <a:lnTo>
                  <a:pt x="359" y="214"/>
                </a:lnTo>
                <a:lnTo>
                  <a:pt x="363" y="215"/>
                </a:lnTo>
                <a:lnTo>
                  <a:pt x="368" y="214"/>
                </a:lnTo>
                <a:lnTo>
                  <a:pt x="372" y="215"/>
                </a:lnTo>
                <a:lnTo>
                  <a:pt x="377" y="214"/>
                </a:lnTo>
                <a:lnTo>
                  <a:pt x="381" y="214"/>
                </a:lnTo>
                <a:lnTo>
                  <a:pt x="385" y="213"/>
                </a:lnTo>
                <a:lnTo>
                  <a:pt x="390" y="212"/>
                </a:lnTo>
                <a:lnTo>
                  <a:pt x="394" y="209"/>
                </a:lnTo>
                <a:lnTo>
                  <a:pt x="399" y="206"/>
                </a:lnTo>
                <a:lnTo>
                  <a:pt x="403" y="205"/>
                </a:lnTo>
                <a:lnTo>
                  <a:pt x="407" y="202"/>
                </a:lnTo>
                <a:lnTo>
                  <a:pt x="412" y="198"/>
                </a:lnTo>
                <a:lnTo>
                  <a:pt x="416" y="195"/>
                </a:lnTo>
                <a:lnTo>
                  <a:pt x="420" y="192"/>
                </a:lnTo>
                <a:lnTo>
                  <a:pt x="425" y="188"/>
                </a:lnTo>
                <a:lnTo>
                  <a:pt x="429" y="184"/>
                </a:lnTo>
                <a:lnTo>
                  <a:pt x="434" y="180"/>
                </a:lnTo>
                <a:lnTo>
                  <a:pt x="438" y="177"/>
                </a:lnTo>
                <a:lnTo>
                  <a:pt x="442" y="172"/>
                </a:lnTo>
                <a:lnTo>
                  <a:pt x="447" y="169"/>
                </a:lnTo>
                <a:lnTo>
                  <a:pt x="451" y="165"/>
                </a:lnTo>
                <a:lnTo>
                  <a:pt x="455" y="158"/>
                </a:lnTo>
                <a:lnTo>
                  <a:pt x="460" y="154"/>
                </a:lnTo>
                <a:lnTo>
                  <a:pt x="464" y="151"/>
                </a:lnTo>
                <a:lnTo>
                  <a:pt x="469" y="147"/>
                </a:lnTo>
                <a:lnTo>
                  <a:pt x="473" y="141"/>
                </a:lnTo>
                <a:lnTo>
                  <a:pt x="477" y="134"/>
                </a:lnTo>
                <a:lnTo>
                  <a:pt x="482" y="126"/>
                </a:lnTo>
                <a:lnTo>
                  <a:pt x="486" y="122"/>
                </a:lnTo>
                <a:lnTo>
                  <a:pt x="491" y="126"/>
                </a:lnTo>
                <a:lnTo>
                  <a:pt x="495" y="130"/>
                </a:lnTo>
                <a:lnTo>
                  <a:pt x="499" y="141"/>
                </a:lnTo>
                <a:lnTo>
                  <a:pt x="504" y="149"/>
                </a:lnTo>
                <a:lnTo>
                  <a:pt x="508" y="161"/>
                </a:lnTo>
                <a:lnTo>
                  <a:pt x="512" y="170"/>
                </a:lnTo>
                <a:lnTo>
                  <a:pt x="517" y="178"/>
                </a:lnTo>
                <a:lnTo>
                  <a:pt x="521" y="185"/>
                </a:lnTo>
                <a:lnTo>
                  <a:pt x="526" y="190"/>
                </a:lnTo>
                <a:lnTo>
                  <a:pt x="530" y="195"/>
                </a:lnTo>
                <a:lnTo>
                  <a:pt x="534" y="199"/>
                </a:lnTo>
                <a:lnTo>
                  <a:pt x="539" y="202"/>
                </a:lnTo>
                <a:lnTo>
                  <a:pt x="543" y="204"/>
                </a:lnTo>
                <a:lnTo>
                  <a:pt x="548" y="205"/>
                </a:lnTo>
                <a:lnTo>
                  <a:pt x="552" y="207"/>
                </a:lnTo>
                <a:lnTo>
                  <a:pt x="556" y="207"/>
                </a:lnTo>
                <a:lnTo>
                  <a:pt x="561" y="208"/>
                </a:lnTo>
                <a:lnTo>
                  <a:pt x="565" y="208"/>
                </a:lnTo>
                <a:lnTo>
                  <a:pt x="569" y="208"/>
                </a:lnTo>
                <a:lnTo>
                  <a:pt x="574" y="209"/>
                </a:lnTo>
                <a:lnTo>
                  <a:pt x="578" y="209"/>
                </a:lnTo>
                <a:lnTo>
                  <a:pt x="583" y="210"/>
                </a:lnTo>
                <a:lnTo>
                  <a:pt x="587" y="210"/>
                </a:lnTo>
                <a:lnTo>
                  <a:pt x="591" y="210"/>
                </a:lnTo>
                <a:lnTo>
                  <a:pt x="596" y="210"/>
                </a:lnTo>
                <a:lnTo>
                  <a:pt x="600" y="210"/>
                </a:lnTo>
                <a:lnTo>
                  <a:pt x="604" y="210"/>
                </a:lnTo>
                <a:lnTo>
                  <a:pt x="609" y="209"/>
                </a:lnTo>
                <a:lnTo>
                  <a:pt x="613" y="208"/>
                </a:lnTo>
                <a:lnTo>
                  <a:pt x="618" y="206"/>
                </a:lnTo>
                <a:lnTo>
                  <a:pt x="622" y="204"/>
                </a:lnTo>
                <a:lnTo>
                  <a:pt x="626" y="203"/>
                </a:lnTo>
                <a:lnTo>
                  <a:pt x="631" y="200"/>
                </a:lnTo>
                <a:lnTo>
                  <a:pt x="635" y="197"/>
                </a:lnTo>
                <a:lnTo>
                  <a:pt x="640" y="194"/>
                </a:lnTo>
                <a:lnTo>
                  <a:pt x="644" y="190"/>
                </a:lnTo>
                <a:lnTo>
                  <a:pt x="648" y="187"/>
                </a:lnTo>
                <a:lnTo>
                  <a:pt x="653" y="183"/>
                </a:lnTo>
                <a:lnTo>
                  <a:pt x="657" y="180"/>
                </a:lnTo>
                <a:lnTo>
                  <a:pt x="661" y="175"/>
                </a:lnTo>
                <a:lnTo>
                  <a:pt x="666" y="171"/>
                </a:lnTo>
                <a:lnTo>
                  <a:pt x="670" y="167"/>
                </a:lnTo>
                <a:lnTo>
                  <a:pt x="675" y="162"/>
                </a:lnTo>
                <a:lnTo>
                  <a:pt x="679" y="160"/>
                </a:lnTo>
                <a:lnTo>
                  <a:pt x="683" y="152"/>
                </a:lnTo>
                <a:lnTo>
                  <a:pt x="688" y="149"/>
                </a:lnTo>
                <a:lnTo>
                  <a:pt x="692" y="146"/>
                </a:lnTo>
                <a:lnTo>
                  <a:pt x="696" y="143"/>
                </a:lnTo>
                <a:lnTo>
                  <a:pt x="701" y="141"/>
                </a:lnTo>
                <a:lnTo>
                  <a:pt x="705" y="139"/>
                </a:lnTo>
                <a:lnTo>
                  <a:pt x="709" y="139"/>
                </a:lnTo>
                <a:lnTo>
                  <a:pt x="713" y="140"/>
                </a:lnTo>
                <a:lnTo>
                  <a:pt x="718" y="141"/>
                </a:lnTo>
                <a:lnTo>
                  <a:pt x="722" y="144"/>
                </a:lnTo>
                <a:lnTo>
                  <a:pt x="726" y="148"/>
                </a:lnTo>
                <a:lnTo>
                  <a:pt x="731" y="152"/>
                </a:lnTo>
                <a:lnTo>
                  <a:pt x="735" y="148"/>
                </a:lnTo>
                <a:lnTo>
                  <a:pt x="739" y="135"/>
                </a:lnTo>
                <a:lnTo>
                  <a:pt x="744" y="133"/>
                </a:lnTo>
                <a:lnTo>
                  <a:pt x="748" y="143"/>
                </a:lnTo>
                <a:lnTo>
                  <a:pt x="752" y="160"/>
                </a:lnTo>
                <a:lnTo>
                  <a:pt x="756" y="172"/>
                </a:lnTo>
                <a:lnTo>
                  <a:pt x="761" y="183"/>
                </a:lnTo>
                <a:lnTo>
                  <a:pt x="765" y="191"/>
                </a:lnTo>
                <a:lnTo>
                  <a:pt x="769" y="190"/>
                </a:lnTo>
                <a:lnTo>
                  <a:pt x="774" y="198"/>
                </a:lnTo>
                <a:lnTo>
                  <a:pt x="778" y="204"/>
                </a:lnTo>
                <a:lnTo>
                  <a:pt x="782" y="214"/>
                </a:lnTo>
                <a:lnTo>
                  <a:pt x="787" y="217"/>
                </a:lnTo>
                <a:lnTo>
                  <a:pt x="791" y="215"/>
                </a:lnTo>
                <a:lnTo>
                  <a:pt x="795" y="213"/>
                </a:lnTo>
                <a:lnTo>
                  <a:pt x="799" y="209"/>
                </a:lnTo>
                <a:lnTo>
                  <a:pt x="804" y="208"/>
                </a:lnTo>
                <a:lnTo>
                  <a:pt x="808" y="206"/>
                </a:lnTo>
                <a:lnTo>
                  <a:pt x="812" y="206"/>
                </a:lnTo>
                <a:lnTo>
                  <a:pt x="817" y="204"/>
                </a:lnTo>
                <a:lnTo>
                  <a:pt x="821" y="204"/>
                </a:lnTo>
                <a:lnTo>
                  <a:pt x="825" y="204"/>
                </a:lnTo>
                <a:lnTo>
                  <a:pt x="830" y="202"/>
                </a:lnTo>
                <a:lnTo>
                  <a:pt x="834" y="202"/>
                </a:lnTo>
                <a:lnTo>
                  <a:pt x="838" y="201"/>
                </a:lnTo>
                <a:lnTo>
                  <a:pt x="842" y="199"/>
                </a:lnTo>
                <a:lnTo>
                  <a:pt x="847" y="196"/>
                </a:lnTo>
                <a:lnTo>
                  <a:pt x="851" y="194"/>
                </a:lnTo>
                <a:lnTo>
                  <a:pt x="855" y="189"/>
                </a:lnTo>
                <a:lnTo>
                  <a:pt x="860" y="185"/>
                </a:lnTo>
                <a:lnTo>
                  <a:pt x="864" y="177"/>
                </a:lnTo>
                <a:lnTo>
                  <a:pt x="868" y="166"/>
                </a:lnTo>
                <a:lnTo>
                  <a:pt x="873" y="152"/>
                </a:lnTo>
                <a:lnTo>
                  <a:pt x="877" y="138"/>
                </a:lnTo>
                <a:lnTo>
                  <a:pt x="881" y="123"/>
                </a:lnTo>
                <a:lnTo>
                  <a:pt x="885" y="99"/>
                </a:lnTo>
                <a:lnTo>
                  <a:pt x="890" y="80"/>
                </a:lnTo>
                <a:lnTo>
                  <a:pt x="894" y="52"/>
                </a:lnTo>
                <a:lnTo>
                  <a:pt x="898" y="18"/>
                </a:lnTo>
                <a:lnTo>
                  <a:pt x="903" y="0"/>
                </a:lnTo>
                <a:lnTo>
                  <a:pt x="907" y="4"/>
                </a:lnTo>
                <a:lnTo>
                  <a:pt x="911" y="16"/>
                </a:lnTo>
                <a:lnTo>
                  <a:pt x="916" y="28"/>
                </a:lnTo>
                <a:lnTo>
                  <a:pt x="920" y="48"/>
                </a:lnTo>
                <a:lnTo>
                  <a:pt x="924" y="67"/>
                </a:lnTo>
                <a:lnTo>
                  <a:pt x="929" y="94"/>
                </a:lnTo>
                <a:lnTo>
                  <a:pt x="933" y="109"/>
                </a:lnTo>
                <a:lnTo>
                  <a:pt x="937" y="131"/>
                </a:lnTo>
                <a:lnTo>
                  <a:pt x="942" y="149"/>
                </a:lnTo>
                <a:lnTo>
                  <a:pt x="946" y="162"/>
                </a:lnTo>
                <a:lnTo>
                  <a:pt x="951" y="164"/>
                </a:lnTo>
                <a:lnTo>
                  <a:pt x="955" y="169"/>
                </a:lnTo>
                <a:lnTo>
                  <a:pt x="959" y="168"/>
                </a:lnTo>
                <a:lnTo>
                  <a:pt x="964" y="168"/>
                </a:lnTo>
                <a:lnTo>
                  <a:pt x="968" y="162"/>
                </a:lnTo>
                <a:lnTo>
                  <a:pt x="973" y="160"/>
                </a:lnTo>
                <a:lnTo>
                  <a:pt x="977" y="160"/>
                </a:lnTo>
                <a:lnTo>
                  <a:pt x="981" y="159"/>
                </a:lnTo>
                <a:lnTo>
                  <a:pt x="986" y="163"/>
                </a:lnTo>
                <a:lnTo>
                  <a:pt x="990" y="172"/>
                </a:lnTo>
                <a:lnTo>
                  <a:pt x="994" y="180"/>
                </a:lnTo>
              </a:path>
            </a:pathLst>
          </a:custGeom>
          <a:noFill/>
          <a:ln w="28575" cap="flat">
            <a:solidFill>
              <a:srgbClr val="CD37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25" name="Textfeld 1924">
            <a:extLst>
              <a:ext uri="{FF2B5EF4-FFF2-40B4-BE49-F238E27FC236}">
                <a16:creationId xmlns:a16="http://schemas.microsoft.com/office/drawing/2014/main" id="{D4E83831-28A3-4F35-97A9-DE95D3C40442}"/>
              </a:ext>
            </a:extLst>
          </p:cNvPr>
          <p:cNvSpPr txBox="1"/>
          <p:nvPr/>
        </p:nvSpPr>
        <p:spPr>
          <a:xfrm>
            <a:off x="8657814" y="3800267"/>
            <a:ext cx="905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C00000"/>
                </a:solidFill>
              </a:rPr>
              <a:t>Covid</a:t>
            </a:r>
            <a:endParaRPr lang="de-DE" dirty="0">
              <a:solidFill>
                <a:srgbClr val="C00000"/>
              </a:solidFill>
            </a:endParaRPr>
          </a:p>
        </p:txBody>
      </p:sp>
      <p:cxnSp>
        <p:nvCxnSpPr>
          <p:cNvPr id="1926" name="Gerade Verbindung mit Pfeil 1925">
            <a:extLst>
              <a:ext uri="{FF2B5EF4-FFF2-40B4-BE49-F238E27FC236}">
                <a16:creationId xmlns:a16="http://schemas.microsoft.com/office/drawing/2014/main" id="{19A4CA80-FF5C-41F5-B5D5-ACCED75C1053}"/>
              </a:ext>
            </a:extLst>
          </p:cNvPr>
          <p:cNvCxnSpPr>
            <a:cxnSpLocks/>
          </p:cNvCxnSpPr>
          <p:nvPr/>
        </p:nvCxnSpPr>
        <p:spPr>
          <a:xfrm>
            <a:off x="9316222" y="3973781"/>
            <a:ext cx="62303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299FC44F-7342-420F-8003-F7A0A3A7AD0F}"/>
              </a:ext>
            </a:extLst>
          </p:cNvPr>
          <p:cNvSpPr txBox="1"/>
          <p:nvPr/>
        </p:nvSpPr>
        <p:spPr>
          <a:xfrm>
            <a:off x="573592" y="1964602"/>
            <a:ext cx="668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Daten: 	</a:t>
            </a:r>
            <a:r>
              <a:rPr lang="de-DE" dirty="0"/>
              <a:t>Wöchentliche Mortalität / Influenzafälle / </a:t>
            </a:r>
            <a:r>
              <a:rPr lang="de-DE" dirty="0" err="1"/>
              <a:t>Covid</a:t>
            </a:r>
            <a:r>
              <a:rPr lang="de-DE" dirty="0"/>
              <a:t> -Todesfälle </a:t>
            </a:r>
          </a:p>
          <a:p>
            <a:pPr lvl="1"/>
            <a:r>
              <a:rPr lang="de-DE" dirty="0"/>
              <a:t>	pro Bundesland und Altersgruppe (unter 65/ über 65)</a:t>
            </a:r>
          </a:p>
        </p:txBody>
      </p:sp>
    </p:spTree>
    <p:extLst>
      <p:ext uri="{BB962C8B-B14F-4D97-AF65-F5344CB8AC3E}">
        <p14:creationId xmlns:p14="http://schemas.microsoft.com/office/powerpoint/2010/main" val="19665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5" grpId="0" animBg="1"/>
      <p:bldP spid="1898" grpId="0"/>
      <p:bldP spid="1900" grpId="0" animBg="1"/>
      <p:bldP spid="1901" grpId="0"/>
      <p:bldP spid="1903" grpId="0" animBg="1"/>
      <p:bldP spid="1904" grpId="0"/>
      <p:bldP spid="1923" grpId="0" animBg="1"/>
      <p:bldP spid="19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A15106-970A-4D3C-9779-20BC0FE50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07.07.2021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AE6725-356E-432D-B253-F01F3A8A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543CEA-1BBE-45B5-AA6D-85B81136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0A1482E-484B-4A1F-B5D8-8BE11F75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Exzessschätzung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DC545D3-1696-4FF0-A182-791A38259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1946" y="1773347"/>
            <a:ext cx="5214152" cy="3258845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4B06973-965D-4B9C-B7A5-52E187129495}"/>
              </a:ext>
            </a:extLst>
          </p:cNvPr>
          <p:cNvCxnSpPr>
            <a:cxnSpLocks/>
          </p:cNvCxnSpPr>
          <p:nvPr/>
        </p:nvCxnSpPr>
        <p:spPr>
          <a:xfrm flipH="1" flipV="1">
            <a:off x="2828535" y="1984598"/>
            <a:ext cx="721202" cy="53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23E38CD3-CDBE-47D4-BB22-0E53AA06272F}"/>
              </a:ext>
            </a:extLst>
          </p:cNvPr>
          <p:cNvSpPr txBox="1"/>
          <p:nvPr/>
        </p:nvSpPr>
        <p:spPr>
          <a:xfrm>
            <a:off x="3549737" y="1793944"/>
            <a:ext cx="260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Geschätzte Gesamtmortalität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4046976-1288-45A8-A46F-2B7077D4D537}"/>
              </a:ext>
            </a:extLst>
          </p:cNvPr>
          <p:cNvSpPr txBox="1"/>
          <p:nvPr/>
        </p:nvSpPr>
        <p:spPr>
          <a:xfrm>
            <a:off x="3564007" y="2209802"/>
            <a:ext cx="282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Geschätzte Basismortalität </a:t>
            </a:r>
          </a:p>
          <a:p>
            <a:r>
              <a:rPr lang="de-DE" sz="1600" dirty="0">
                <a:solidFill>
                  <a:schemeClr val="accent1">
                    <a:lumMod val="75000"/>
                  </a:schemeClr>
                </a:solidFill>
              </a:rPr>
              <a:t>ohne Covid-19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9047BEB-2A2E-48C2-904F-4A9C06D1A619}"/>
              </a:ext>
            </a:extLst>
          </p:cNvPr>
          <p:cNvCxnSpPr>
            <a:cxnSpLocks/>
          </p:cNvCxnSpPr>
          <p:nvPr/>
        </p:nvCxnSpPr>
        <p:spPr>
          <a:xfrm>
            <a:off x="4364507" y="2794577"/>
            <a:ext cx="0" cy="105166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52F4ACB-2FD0-43E8-BD19-E29969EFEF95}"/>
              </a:ext>
            </a:extLst>
          </p:cNvPr>
          <p:cNvCxnSpPr>
            <a:cxnSpLocks/>
          </p:cNvCxnSpPr>
          <p:nvPr/>
        </p:nvCxnSpPr>
        <p:spPr>
          <a:xfrm flipV="1">
            <a:off x="2702688" y="6060274"/>
            <a:ext cx="3947171" cy="480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EB8AC409-1FB9-4C0E-B437-D9DA52441B1F}"/>
              </a:ext>
            </a:extLst>
          </p:cNvPr>
          <p:cNvCxnSpPr>
            <a:cxnSpLocks/>
          </p:cNvCxnSpPr>
          <p:nvPr/>
        </p:nvCxnSpPr>
        <p:spPr>
          <a:xfrm>
            <a:off x="2702688" y="4577087"/>
            <a:ext cx="0" cy="148429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Pfeil: nach rechts 34">
            <a:extLst>
              <a:ext uri="{FF2B5EF4-FFF2-40B4-BE49-F238E27FC236}">
                <a16:creationId xmlns:a16="http://schemas.microsoft.com/office/drawing/2014/main" id="{04F77F65-4D3F-4A17-82C7-59981524B710}"/>
              </a:ext>
            </a:extLst>
          </p:cNvPr>
          <p:cNvSpPr/>
          <p:nvPr/>
        </p:nvSpPr>
        <p:spPr>
          <a:xfrm rot="5400000">
            <a:off x="3569674" y="4898427"/>
            <a:ext cx="1096151" cy="318204"/>
          </a:xfrm>
          <a:prstGeom prst="rightArrow">
            <a:avLst/>
          </a:prstGeom>
          <a:solidFill>
            <a:srgbClr val="66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: nach rechts 35">
            <a:extLst>
              <a:ext uri="{FF2B5EF4-FFF2-40B4-BE49-F238E27FC236}">
                <a16:creationId xmlns:a16="http://schemas.microsoft.com/office/drawing/2014/main" id="{F49C7A52-FFB2-4BAC-B58F-52B9D5D4CCCC}"/>
              </a:ext>
            </a:extLst>
          </p:cNvPr>
          <p:cNvSpPr/>
          <p:nvPr/>
        </p:nvSpPr>
        <p:spPr>
          <a:xfrm rot="5400000">
            <a:off x="2878552" y="4114033"/>
            <a:ext cx="710221" cy="318204"/>
          </a:xfrm>
          <a:prstGeom prst="rightArrow">
            <a:avLst/>
          </a:prstGeom>
          <a:solidFill>
            <a:srgbClr val="DAAA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EF6B39A-F006-4F1F-97B7-13935AC63486}"/>
              </a:ext>
            </a:extLst>
          </p:cNvPr>
          <p:cNvSpPr txBox="1"/>
          <p:nvPr/>
        </p:nvSpPr>
        <p:spPr>
          <a:xfrm>
            <a:off x="3664832" y="5714896"/>
            <a:ext cx="13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-14 000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7AEC1C0-D391-496F-84D6-BE8C2B52D7B1}"/>
              </a:ext>
            </a:extLst>
          </p:cNvPr>
          <p:cNvSpPr txBox="1"/>
          <p:nvPr/>
        </p:nvSpPr>
        <p:spPr>
          <a:xfrm>
            <a:off x="2874671" y="4872863"/>
            <a:ext cx="11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60 000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ED61FE89-ABB0-4A60-B1AF-DA807CAD2769}"/>
              </a:ext>
            </a:extLst>
          </p:cNvPr>
          <p:cNvSpPr txBox="1"/>
          <p:nvPr/>
        </p:nvSpPr>
        <p:spPr>
          <a:xfrm>
            <a:off x="4606105" y="5047994"/>
            <a:ext cx="11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48610"/>
                </a:solidFill>
              </a:rPr>
              <a:t>46 000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D121534-520B-446B-AD4E-BDA77718C8C0}"/>
              </a:ext>
            </a:extLst>
          </p:cNvPr>
          <p:cNvSpPr txBox="1"/>
          <p:nvPr/>
        </p:nvSpPr>
        <p:spPr>
          <a:xfrm>
            <a:off x="5489261" y="4653146"/>
            <a:ext cx="11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74 321</a:t>
            </a: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7D0C077A-584E-40BA-9B0A-150CA753B433}"/>
              </a:ext>
            </a:extLst>
          </p:cNvPr>
          <p:cNvSpPr/>
          <p:nvPr/>
        </p:nvSpPr>
        <p:spPr>
          <a:xfrm>
            <a:off x="3404659" y="1384491"/>
            <a:ext cx="2822702" cy="1662071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53459E-0EA6-468F-A800-D25E033D38E9}"/>
              </a:ext>
            </a:extLst>
          </p:cNvPr>
          <p:cNvSpPr/>
          <p:nvPr/>
        </p:nvSpPr>
        <p:spPr>
          <a:xfrm>
            <a:off x="4271138" y="1388144"/>
            <a:ext cx="777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3">
                    <a:lumMod val="50000"/>
                  </a:schemeClr>
                </a:solidFill>
              </a:rPr>
              <a:t>Exzess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5B5C14A-EEBE-4B3F-860A-7355F7CCBE1F}"/>
                  </a:ext>
                </a:extLst>
              </p:cNvPr>
              <p:cNvSpPr txBox="1"/>
              <p:nvPr/>
            </p:nvSpPr>
            <p:spPr>
              <a:xfrm>
                <a:off x="4448370" y="1926761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de-DE" sz="32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5B5C14A-EEBE-4B3F-860A-7355F7CCB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370" y="1926761"/>
                <a:ext cx="399148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326B9B8-8E18-4F2B-9792-667EC0E77699}"/>
                  </a:ext>
                </a:extLst>
              </p:cNvPr>
              <p:cNvSpPr txBox="1"/>
              <p:nvPr/>
            </p:nvSpPr>
            <p:spPr>
              <a:xfrm>
                <a:off x="4978085" y="139425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326B9B8-8E18-4F2B-9792-667EC0E77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085" y="1394253"/>
                <a:ext cx="298159" cy="369332"/>
              </a:xfrm>
              <a:prstGeom prst="rect">
                <a:avLst/>
              </a:prstGeom>
              <a:blipFill>
                <a:blip r:embed="rId5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afik 7">
            <a:extLst>
              <a:ext uri="{FF2B5EF4-FFF2-40B4-BE49-F238E27FC236}">
                <a16:creationId xmlns:a16="http://schemas.microsoft.com/office/drawing/2014/main" id="{E2A654B5-8419-4AF4-8617-85FAFA200395}"/>
              </a:ext>
            </a:extLst>
          </p:cNvPr>
          <p:cNvGrpSpPr/>
          <p:nvPr/>
        </p:nvGrpSpPr>
        <p:grpSpPr>
          <a:xfrm>
            <a:off x="2862609" y="5002869"/>
            <a:ext cx="3454007" cy="1245335"/>
            <a:chOff x="2552606" y="4284268"/>
            <a:chExt cx="3780784" cy="1853307"/>
          </a:xfrm>
        </p:grpSpPr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61242AD-94CF-45B0-B4F9-BE6EADE83793}"/>
                </a:ext>
              </a:extLst>
            </p:cNvPr>
            <p:cNvSpPr/>
            <p:nvPr/>
          </p:nvSpPr>
          <p:spPr>
            <a:xfrm>
              <a:off x="4489405" y="4872268"/>
              <a:ext cx="875587" cy="977268"/>
            </a:xfrm>
            <a:custGeom>
              <a:avLst/>
              <a:gdLst>
                <a:gd name="connsiteX0" fmla="*/ 4533 w 875586"/>
                <a:gd name="connsiteY0" fmla="*/ 4533 h 977267"/>
                <a:gd name="connsiteX1" fmla="*/ 876109 w 875586"/>
                <a:gd name="connsiteY1" fmla="*/ 4533 h 977267"/>
                <a:gd name="connsiteX2" fmla="*/ 876109 w 875586"/>
                <a:gd name="connsiteY2" fmla="*/ 976096 h 977267"/>
                <a:gd name="connsiteX3" fmla="*/ 4533 w 875586"/>
                <a:gd name="connsiteY3" fmla="*/ 976096 h 97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86" h="977267">
                  <a:moveTo>
                    <a:pt x="4533" y="4533"/>
                  </a:moveTo>
                  <a:lnTo>
                    <a:pt x="876109" y="4533"/>
                  </a:lnTo>
                  <a:lnTo>
                    <a:pt x="876109" y="976096"/>
                  </a:lnTo>
                  <a:lnTo>
                    <a:pt x="4533" y="976096"/>
                  </a:lnTo>
                  <a:close/>
                </a:path>
              </a:pathLst>
            </a:custGeom>
            <a:solidFill>
              <a:srgbClr val="006400"/>
            </a:solidFill>
            <a:ln w="10192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8D194A6D-8CCD-42F4-9A8F-D481354F7A70}"/>
                </a:ext>
              </a:extLst>
            </p:cNvPr>
            <p:cNvSpPr/>
            <p:nvPr/>
          </p:nvSpPr>
          <p:spPr>
            <a:xfrm>
              <a:off x="3521005" y="5843830"/>
              <a:ext cx="875587" cy="293745"/>
            </a:xfrm>
            <a:custGeom>
              <a:avLst/>
              <a:gdLst>
                <a:gd name="connsiteX0" fmla="*/ 4533 w 875586"/>
                <a:gd name="connsiteY0" fmla="*/ 4533 h 293745"/>
                <a:gd name="connsiteX1" fmla="*/ 876109 w 875586"/>
                <a:gd name="connsiteY1" fmla="*/ 4533 h 293745"/>
                <a:gd name="connsiteX2" fmla="*/ 876109 w 875586"/>
                <a:gd name="connsiteY2" fmla="*/ 293703 h 293745"/>
                <a:gd name="connsiteX3" fmla="*/ 4533 w 875586"/>
                <a:gd name="connsiteY3" fmla="*/ 293703 h 29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86" h="293745">
                  <a:moveTo>
                    <a:pt x="4533" y="4533"/>
                  </a:moveTo>
                  <a:lnTo>
                    <a:pt x="876109" y="4533"/>
                  </a:lnTo>
                  <a:lnTo>
                    <a:pt x="876109" y="293703"/>
                  </a:lnTo>
                  <a:lnTo>
                    <a:pt x="4533" y="293703"/>
                  </a:lnTo>
                  <a:close/>
                </a:path>
              </a:pathLst>
            </a:custGeom>
            <a:solidFill>
              <a:srgbClr val="009ACD"/>
            </a:solidFill>
            <a:ln w="10192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95FCB559-B5A0-46D7-8812-59503B2EB698}"/>
                </a:ext>
              </a:extLst>
            </p:cNvPr>
            <p:cNvSpPr/>
            <p:nvPr/>
          </p:nvSpPr>
          <p:spPr>
            <a:xfrm>
              <a:off x="2552606" y="4583098"/>
              <a:ext cx="875587" cy="1265364"/>
            </a:xfrm>
            <a:custGeom>
              <a:avLst/>
              <a:gdLst>
                <a:gd name="connsiteX0" fmla="*/ 4533 w 875586"/>
                <a:gd name="connsiteY0" fmla="*/ 4533 h 1265364"/>
                <a:gd name="connsiteX1" fmla="*/ 876109 w 875586"/>
                <a:gd name="connsiteY1" fmla="*/ 4533 h 1265364"/>
                <a:gd name="connsiteX2" fmla="*/ 876109 w 875586"/>
                <a:gd name="connsiteY2" fmla="*/ 1265322 h 1265364"/>
                <a:gd name="connsiteX3" fmla="*/ 4533 w 875586"/>
                <a:gd name="connsiteY3" fmla="*/ 1265322 h 126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86" h="1265364">
                  <a:moveTo>
                    <a:pt x="4533" y="4533"/>
                  </a:moveTo>
                  <a:lnTo>
                    <a:pt x="876109" y="4533"/>
                  </a:lnTo>
                  <a:lnTo>
                    <a:pt x="876109" y="1265322"/>
                  </a:lnTo>
                  <a:lnTo>
                    <a:pt x="4533" y="1265322"/>
                  </a:lnTo>
                  <a:close/>
                </a:path>
              </a:pathLst>
            </a:custGeom>
            <a:solidFill>
              <a:srgbClr val="CD3700"/>
            </a:solidFill>
            <a:ln w="10192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649C368F-F4B5-4FDD-B36D-18BF93DDC4AD}"/>
                </a:ext>
              </a:extLst>
            </p:cNvPr>
            <p:cNvSpPr/>
            <p:nvPr/>
          </p:nvSpPr>
          <p:spPr>
            <a:xfrm>
              <a:off x="5457803" y="4284268"/>
              <a:ext cx="875587" cy="1564758"/>
            </a:xfrm>
            <a:custGeom>
              <a:avLst/>
              <a:gdLst>
                <a:gd name="connsiteX0" fmla="*/ 4533 w 875586"/>
                <a:gd name="connsiteY0" fmla="*/ 4533 h 1564758"/>
                <a:gd name="connsiteX1" fmla="*/ 876109 w 875586"/>
                <a:gd name="connsiteY1" fmla="*/ 4533 h 1564758"/>
                <a:gd name="connsiteX2" fmla="*/ 876109 w 875586"/>
                <a:gd name="connsiteY2" fmla="*/ 1564095 h 1564758"/>
                <a:gd name="connsiteX3" fmla="*/ 4533 w 875586"/>
                <a:gd name="connsiteY3" fmla="*/ 1564095 h 156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586" h="1564758">
                  <a:moveTo>
                    <a:pt x="4533" y="4533"/>
                  </a:moveTo>
                  <a:lnTo>
                    <a:pt x="876109" y="4533"/>
                  </a:lnTo>
                  <a:lnTo>
                    <a:pt x="876109" y="1564095"/>
                  </a:lnTo>
                  <a:lnTo>
                    <a:pt x="4533" y="1564095"/>
                  </a:lnTo>
                  <a:close/>
                </a:path>
              </a:pathLst>
            </a:custGeom>
            <a:solidFill>
              <a:srgbClr val="000000"/>
            </a:solidFill>
            <a:ln w="10192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16010162-5167-4EE2-B115-15CCE87E016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19913" y="1555750"/>
            <a:ext cx="4667250" cy="4581525"/>
            <a:chOff x="4359" y="980"/>
            <a:chExt cx="2940" cy="2886"/>
          </a:xfrm>
        </p:grpSpPr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E4E163A4-5B11-4D7A-96F7-AC1131E8DE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01" y="980"/>
              <a:ext cx="2886" cy="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Line 5">
              <a:extLst>
                <a:ext uri="{FF2B5EF4-FFF2-40B4-BE49-F238E27FC236}">
                  <a16:creationId xmlns:a16="http://schemas.microsoft.com/office/drawing/2014/main" id="{186C17BF-C200-4944-B0EB-9BA7DB8BC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" y="3337"/>
              <a:ext cx="2447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Line 6">
              <a:extLst>
                <a:ext uri="{FF2B5EF4-FFF2-40B4-BE49-F238E27FC236}">
                  <a16:creationId xmlns:a16="http://schemas.microsoft.com/office/drawing/2014/main" id="{D388CE74-F53C-4FB5-8003-A98F68800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" y="3054"/>
              <a:ext cx="2447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Line 7">
              <a:extLst>
                <a:ext uri="{FF2B5EF4-FFF2-40B4-BE49-F238E27FC236}">
                  <a16:creationId xmlns:a16="http://schemas.microsoft.com/office/drawing/2014/main" id="{C569E903-E5BC-4547-A59E-DF12E2098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" y="2766"/>
              <a:ext cx="2447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3580C3BC-96FD-471A-BCCE-D8087D028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" y="2483"/>
              <a:ext cx="2447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Line 9">
              <a:extLst>
                <a:ext uri="{FF2B5EF4-FFF2-40B4-BE49-F238E27FC236}">
                  <a16:creationId xmlns:a16="http://schemas.microsoft.com/office/drawing/2014/main" id="{0CC6FA84-5702-4981-9640-9811654D7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" y="2201"/>
              <a:ext cx="2447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Line 10">
              <a:extLst>
                <a:ext uri="{FF2B5EF4-FFF2-40B4-BE49-F238E27FC236}">
                  <a16:creationId xmlns:a16="http://schemas.microsoft.com/office/drawing/2014/main" id="{21D983B5-0E32-4E9B-8BAB-BB694E18A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" y="1912"/>
              <a:ext cx="2447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Line 11">
              <a:extLst>
                <a:ext uri="{FF2B5EF4-FFF2-40B4-BE49-F238E27FC236}">
                  <a16:creationId xmlns:a16="http://schemas.microsoft.com/office/drawing/2014/main" id="{A2BD879E-488A-4973-A7CA-C9267F298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" y="1629"/>
              <a:ext cx="2447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A20C8926-DB7A-4E88-89CD-C9FDD70A3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4" y="1347"/>
              <a:ext cx="2447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Rectangle 13">
              <a:extLst>
                <a:ext uri="{FF2B5EF4-FFF2-40B4-BE49-F238E27FC236}">
                  <a16:creationId xmlns:a16="http://schemas.microsoft.com/office/drawing/2014/main" id="{E748B28B-E57A-47A9-B225-8C5E1D324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4" y="3337"/>
              <a:ext cx="96" cy="1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Rectangle 14">
              <a:extLst>
                <a:ext uri="{FF2B5EF4-FFF2-40B4-BE49-F238E27FC236}">
                  <a16:creationId xmlns:a16="http://schemas.microsoft.com/office/drawing/2014/main" id="{A55C1689-A509-4C63-83E1-ABB1C576F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3" y="3337"/>
              <a:ext cx="96" cy="1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Rectangle 15">
              <a:extLst>
                <a:ext uri="{FF2B5EF4-FFF2-40B4-BE49-F238E27FC236}">
                  <a16:creationId xmlns:a16="http://schemas.microsoft.com/office/drawing/2014/main" id="{B98060E2-C299-4419-9AA7-9990387B4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" y="3331"/>
              <a:ext cx="96" cy="6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Rectangle 16">
              <a:extLst>
                <a:ext uri="{FF2B5EF4-FFF2-40B4-BE49-F238E27FC236}">
                  <a16:creationId xmlns:a16="http://schemas.microsoft.com/office/drawing/2014/main" id="{6A921CDC-963C-4B51-B7C4-F0403FD6D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2" y="3337"/>
              <a:ext cx="96" cy="1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Rectangle 17">
              <a:extLst>
                <a:ext uri="{FF2B5EF4-FFF2-40B4-BE49-F238E27FC236}">
                  <a16:creationId xmlns:a16="http://schemas.microsoft.com/office/drawing/2014/main" id="{8166378D-6002-496D-8304-5460D1A02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1" y="3337"/>
              <a:ext cx="96" cy="1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Rectangle 18">
              <a:extLst>
                <a:ext uri="{FF2B5EF4-FFF2-40B4-BE49-F238E27FC236}">
                  <a16:creationId xmlns:a16="http://schemas.microsoft.com/office/drawing/2014/main" id="{4174D450-F59F-41F8-B1D7-7749EB4AE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6" y="3132"/>
              <a:ext cx="96" cy="205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19">
              <a:extLst>
                <a:ext uri="{FF2B5EF4-FFF2-40B4-BE49-F238E27FC236}">
                  <a16:creationId xmlns:a16="http://schemas.microsoft.com/office/drawing/2014/main" id="{BE732A8B-5ECF-4B4F-B737-08DFF70DA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0" y="2225"/>
              <a:ext cx="97" cy="1112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Rectangle 20">
              <a:extLst>
                <a:ext uri="{FF2B5EF4-FFF2-40B4-BE49-F238E27FC236}">
                  <a16:creationId xmlns:a16="http://schemas.microsoft.com/office/drawing/2014/main" id="{FF05782C-FB18-472C-A257-E1E6C78A7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" y="2778"/>
              <a:ext cx="96" cy="559"/>
            </a:xfrm>
            <a:prstGeom prst="rect">
              <a:avLst/>
            </a:prstGeom>
            <a:solidFill>
              <a:srgbClr val="46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Rectangle 21">
              <a:extLst>
                <a:ext uri="{FF2B5EF4-FFF2-40B4-BE49-F238E27FC236}">
                  <a16:creationId xmlns:a16="http://schemas.microsoft.com/office/drawing/2014/main" id="{695CDE0A-2C3A-4EF5-AE6A-2F2704655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3265"/>
              <a:ext cx="96" cy="72"/>
            </a:xfrm>
            <a:prstGeom prst="rect">
              <a:avLst/>
            </a:prstGeom>
            <a:solidFill>
              <a:srgbClr val="46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Rectangle 22">
              <a:extLst>
                <a:ext uri="{FF2B5EF4-FFF2-40B4-BE49-F238E27FC236}">
                  <a16:creationId xmlns:a16="http://schemas.microsoft.com/office/drawing/2014/main" id="{3A3296B2-9201-450E-9B44-3DD75F84D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1" y="2712"/>
              <a:ext cx="97" cy="625"/>
            </a:xfrm>
            <a:prstGeom prst="rect">
              <a:avLst/>
            </a:prstGeom>
            <a:solidFill>
              <a:srgbClr val="46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23">
              <a:extLst>
                <a:ext uri="{FF2B5EF4-FFF2-40B4-BE49-F238E27FC236}">
                  <a16:creationId xmlns:a16="http://schemas.microsoft.com/office/drawing/2014/main" id="{232F126C-E8BB-42BF-A5A1-219653B01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" y="2369"/>
              <a:ext cx="102" cy="968"/>
            </a:xfrm>
            <a:prstGeom prst="rect">
              <a:avLst/>
            </a:prstGeom>
            <a:solidFill>
              <a:srgbClr val="46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24">
              <a:extLst>
                <a:ext uri="{FF2B5EF4-FFF2-40B4-BE49-F238E27FC236}">
                  <a16:creationId xmlns:a16="http://schemas.microsoft.com/office/drawing/2014/main" id="{AF6A8260-27EC-433C-92C5-165766C4C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" y="3096"/>
              <a:ext cx="96" cy="241"/>
            </a:xfrm>
            <a:prstGeom prst="rect">
              <a:avLst/>
            </a:prstGeom>
            <a:solidFill>
              <a:srgbClr val="46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id="{2D2CD35E-FB9E-4542-8C88-1942A0196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9" y="3265"/>
              <a:ext cx="97" cy="72"/>
            </a:xfrm>
            <a:prstGeom prst="rect">
              <a:avLst/>
            </a:prstGeom>
            <a:solidFill>
              <a:srgbClr val="46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26">
              <a:extLst>
                <a:ext uri="{FF2B5EF4-FFF2-40B4-BE49-F238E27FC236}">
                  <a16:creationId xmlns:a16="http://schemas.microsoft.com/office/drawing/2014/main" id="{6406147F-3987-46B3-8E8F-C851D4363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" y="3337"/>
              <a:ext cx="102" cy="6"/>
            </a:xfrm>
            <a:prstGeom prst="rect">
              <a:avLst/>
            </a:prstGeom>
            <a:solidFill>
              <a:srgbClr val="46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3F2F9501-4E31-4309-8DEC-19F04545F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3337"/>
              <a:ext cx="97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Rectangle 28">
              <a:extLst>
                <a:ext uri="{FF2B5EF4-FFF2-40B4-BE49-F238E27FC236}">
                  <a16:creationId xmlns:a16="http://schemas.microsoft.com/office/drawing/2014/main" id="{1314A4C0-F53A-4D62-AA51-9934990DF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" y="3337"/>
              <a:ext cx="96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" name="Rectangle 29">
              <a:extLst>
                <a:ext uri="{FF2B5EF4-FFF2-40B4-BE49-F238E27FC236}">
                  <a16:creationId xmlns:a16="http://schemas.microsoft.com/office/drawing/2014/main" id="{CF13C836-039D-469E-A099-5709DFB7E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" y="3337"/>
              <a:ext cx="96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" name="Rectangle 30">
              <a:extLst>
                <a:ext uri="{FF2B5EF4-FFF2-40B4-BE49-F238E27FC236}">
                  <a16:creationId xmlns:a16="http://schemas.microsoft.com/office/drawing/2014/main" id="{840F0373-0BE3-413C-A1EF-7871CA1E7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" y="3337"/>
              <a:ext cx="97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" name="Rectangle 31">
              <a:extLst>
                <a:ext uri="{FF2B5EF4-FFF2-40B4-BE49-F238E27FC236}">
                  <a16:creationId xmlns:a16="http://schemas.microsoft.com/office/drawing/2014/main" id="{87D1C776-BA45-48D5-BFC4-AA17EFFBE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7" y="3337"/>
              <a:ext cx="96" cy="1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" name="Rectangle 32">
              <a:extLst>
                <a:ext uri="{FF2B5EF4-FFF2-40B4-BE49-F238E27FC236}">
                  <a16:creationId xmlns:a16="http://schemas.microsoft.com/office/drawing/2014/main" id="{2E96A1FD-50B2-4B9B-9FE9-74ACCA8B2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2" y="3120"/>
              <a:ext cx="96" cy="21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" name="Rectangle 33">
              <a:extLst>
                <a:ext uri="{FF2B5EF4-FFF2-40B4-BE49-F238E27FC236}">
                  <a16:creationId xmlns:a16="http://schemas.microsoft.com/office/drawing/2014/main" id="{4BDBC980-6365-4C19-A194-8D2735E70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" y="1437"/>
              <a:ext cx="96" cy="19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9" name="Line 34">
              <a:extLst>
                <a:ext uri="{FF2B5EF4-FFF2-40B4-BE49-F238E27FC236}">
                  <a16:creationId xmlns:a16="http://schemas.microsoft.com/office/drawing/2014/main" id="{0171CDFC-6E81-4128-B8DA-33432F9BAC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4" y="3181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" name="Line 35">
              <a:extLst>
                <a:ext uri="{FF2B5EF4-FFF2-40B4-BE49-F238E27FC236}">
                  <a16:creationId xmlns:a16="http://schemas.microsoft.com/office/drawing/2014/main" id="{0B37F8A6-EE8E-4AA4-A55D-DE3FC57A1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62" y="3181"/>
              <a:ext cx="0" cy="2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1" name="Line 36">
              <a:extLst>
                <a:ext uri="{FF2B5EF4-FFF2-40B4-BE49-F238E27FC236}">
                  <a16:creationId xmlns:a16="http://schemas.microsoft.com/office/drawing/2014/main" id="{FCE79072-FD0C-4080-BFF9-8B634C76C4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4" y="3469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2" name="Line 37">
              <a:extLst>
                <a:ext uri="{FF2B5EF4-FFF2-40B4-BE49-F238E27FC236}">
                  <a16:creationId xmlns:a16="http://schemas.microsoft.com/office/drawing/2014/main" id="{4EA7E8D8-03B2-4C32-B33D-E37F988A7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3205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3" name="Line 38">
              <a:extLst>
                <a:ext uri="{FF2B5EF4-FFF2-40B4-BE49-F238E27FC236}">
                  <a16:creationId xmlns:a16="http://schemas.microsoft.com/office/drawing/2014/main" id="{F6175366-0F30-4171-8DE2-5227BC475B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1" y="3205"/>
              <a:ext cx="0" cy="29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4" name="Line 39">
              <a:extLst>
                <a:ext uri="{FF2B5EF4-FFF2-40B4-BE49-F238E27FC236}">
                  <a16:creationId xmlns:a16="http://schemas.microsoft.com/office/drawing/2014/main" id="{93B6E2E9-6A9B-4D45-AEB2-513A50ACD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3" y="3499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5" name="Line 40">
              <a:extLst>
                <a:ext uri="{FF2B5EF4-FFF2-40B4-BE49-F238E27FC236}">
                  <a16:creationId xmlns:a16="http://schemas.microsoft.com/office/drawing/2014/main" id="{7BB3D525-7CAE-462F-8F0F-140298476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8" y="3163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6" name="Line 41">
              <a:extLst>
                <a:ext uri="{FF2B5EF4-FFF2-40B4-BE49-F238E27FC236}">
                  <a16:creationId xmlns:a16="http://schemas.microsoft.com/office/drawing/2014/main" id="{328EEB78-4E3B-4556-A53F-E2568EC04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6" y="3163"/>
              <a:ext cx="0" cy="34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7" name="Line 42">
              <a:extLst>
                <a:ext uri="{FF2B5EF4-FFF2-40B4-BE49-F238E27FC236}">
                  <a16:creationId xmlns:a16="http://schemas.microsoft.com/office/drawing/2014/main" id="{7DDFFD81-6DC8-49E8-BCFD-3FD491711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8" y="3505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" name="Line 43">
              <a:extLst>
                <a:ext uri="{FF2B5EF4-FFF2-40B4-BE49-F238E27FC236}">
                  <a16:creationId xmlns:a16="http://schemas.microsoft.com/office/drawing/2014/main" id="{043FAAA1-3B95-44A7-A39A-29D3F7B22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2" y="3181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" name="Line 44">
              <a:extLst>
                <a:ext uri="{FF2B5EF4-FFF2-40B4-BE49-F238E27FC236}">
                  <a16:creationId xmlns:a16="http://schemas.microsoft.com/office/drawing/2014/main" id="{D95D53D9-35EE-4D62-A1E4-5A77AA565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0" y="3181"/>
              <a:ext cx="0" cy="2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" name="Line 45">
              <a:extLst>
                <a:ext uri="{FF2B5EF4-FFF2-40B4-BE49-F238E27FC236}">
                  <a16:creationId xmlns:a16="http://schemas.microsoft.com/office/drawing/2014/main" id="{2AB2BE1B-53F9-4E26-B3FF-00E3CA1B47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2" y="3469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1" name="Line 46">
              <a:extLst>
                <a:ext uri="{FF2B5EF4-FFF2-40B4-BE49-F238E27FC236}">
                  <a16:creationId xmlns:a16="http://schemas.microsoft.com/office/drawing/2014/main" id="{3257EC6A-9EA0-46CB-AD96-31DA3BBB8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1" y="3199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2" name="Line 47">
              <a:extLst>
                <a:ext uri="{FF2B5EF4-FFF2-40B4-BE49-F238E27FC236}">
                  <a16:creationId xmlns:a16="http://schemas.microsoft.com/office/drawing/2014/main" id="{799ED649-6B2E-4E43-B3D8-CB94DA1631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9" y="3199"/>
              <a:ext cx="0" cy="29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3" name="Line 48">
              <a:extLst>
                <a:ext uri="{FF2B5EF4-FFF2-40B4-BE49-F238E27FC236}">
                  <a16:creationId xmlns:a16="http://schemas.microsoft.com/office/drawing/2014/main" id="{4C8D26DB-A6F9-46FE-BCC9-2C0B5B18C6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1" y="3493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4" name="Line 49">
              <a:extLst>
                <a:ext uri="{FF2B5EF4-FFF2-40B4-BE49-F238E27FC236}">
                  <a16:creationId xmlns:a16="http://schemas.microsoft.com/office/drawing/2014/main" id="{D814B95F-D204-49A6-8012-0805407F02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6" y="2964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5" name="Line 50">
              <a:extLst>
                <a:ext uri="{FF2B5EF4-FFF2-40B4-BE49-F238E27FC236}">
                  <a16:creationId xmlns:a16="http://schemas.microsoft.com/office/drawing/2014/main" id="{EC672E70-DDF7-4C5A-8B34-0220D8413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4" y="2964"/>
              <a:ext cx="0" cy="31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6" name="Line 51">
              <a:extLst>
                <a:ext uri="{FF2B5EF4-FFF2-40B4-BE49-F238E27FC236}">
                  <a16:creationId xmlns:a16="http://schemas.microsoft.com/office/drawing/2014/main" id="{8E034450-F7BF-45D0-997F-D46BA571B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6" y="3283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7" name="Line 52">
              <a:extLst>
                <a:ext uri="{FF2B5EF4-FFF2-40B4-BE49-F238E27FC236}">
                  <a16:creationId xmlns:a16="http://schemas.microsoft.com/office/drawing/2014/main" id="{FF6BEE3D-9D1B-4BA5-84AC-4429F029F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0" y="1996"/>
              <a:ext cx="9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Line 53">
              <a:extLst>
                <a:ext uri="{FF2B5EF4-FFF2-40B4-BE49-F238E27FC236}">
                  <a16:creationId xmlns:a16="http://schemas.microsoft.com/office/drawing/2014/main" id="{66CD9A81-52CE-4EDA-98C5-9E337697A5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8" y="1996"/>
              <a:ext cx="0" cy="44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Line 54">
              <a:extLst>
                <a:ext uri="{FF2B5EF4-FFF2-40B4-BE49-F238E27FC236}">
                  <a16:creationId xmlns:a16="http://schemas.microsoft.com/office/drawing/2014/main" id="{BFBF7EFD-BEAC-4716-899A-60B9C3F2E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0" y="2441"/>
              <a:ext cx="9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Line 55">
              <a:extLst>
                <a:ext uri="{FF2B5EF4-FFF2-40B4-BE49-F238E27FC236}">
                  <a16:creationId xmlns:a16="http://schemas.microsoft.com/office/drawing/2014/main" id="{C1220D60-7710-43E1-A23B-85AC61861B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2645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Line 56">
              <a:extLst>
                <a:ext uri="{FF2B5EF4-FFF2-40B4-BE49-F238E27FC236}">
                  <a16:creationId xmlns:a16="http://schemas.microsoft.com/office/drawing/2014/main" id="{F5E19B90-02D9-4903-A06E-9EC18B8C6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6" y="2645"/>
              <a:ext cx="0" cy="27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Line 57">
              <a:extLst>
                <a:ext uri="{FF2B5EF4-FFF2-40B4-BE49-F238E27FC236}">
                  <a16:creationId xmlns:a16="http://schemas.microsoft.com/office/drawing/2014/main" id="{F195A66A-9050-4837-A045-6CB7619FA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2922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Line 58">
              <a:extLst>
                <a:ext uri="{FF2B5EF4-FFF2-40B4-BE49-F238E27FC236}">
                  <a16:creationId xmlns:a16="http://schemas.microsoft.com/office/drawing/2014/main" id="{DBF64A68-7CF7-44E6-8331-D83F2128C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7" y="3114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Line 59">
              <a:extLst>
                <a:ext uri="{FF2B5EF4-FFF2-40B4-BE49-F238E27FC236}">
                  <a16:creationId xmlns:a16="http://schemas.microsoft.com/office/drawing/2014/main" id="{3917FE48-E192-4DF3-9348-A05B892767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5" y="3114"/>
              <a:ext cx="0" cy="33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Line 60">
              <a:extLst>
                <a:ext uri="{FF2B5EF4-FFF2-40B4-BE49-F238E27FC236}">
                  <a16:creationId xmlns:a16="http://schemas.microsoft.com/office/drawing/2014/main" id="{DE4C4555-163C-40F9-9FDD-0958E2504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7" y="3445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Line 61">
              <a:extLst>
                <a:ext uri="{FF2B5EF4-FFF2-40B4-BE49-F238E27FC236}">
                  <a16:creationId xmlns:a16="http://schemas.microsoft.com/office/drawing/2014/main" id="{993C7ED1-E5A1-4B73-ADEF-AD8C8EAB1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" y="2543"/>
              <a:ext cx="9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Line 62">
              <a:extLst>
                <a:ext uri="{FF2B5EF4-FFF2-40B4-BE49-F238E27FC236}">
                  <a16:creationId xmlns:a16="http://schemas.microsoft.com/office/drawing/2014/main" id="{9DD27594-50D6-46A5-9BD8-39C8A05D6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0" y="2543"/>
              <a:ext cx="0" cy="3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Line 63">
              <a:extLst>
                <a:ext uri="{FF2B5EF4-FFF2-40B4-BE49-F238E27FC236}">
                  <a16:creationId xmlns:a16="http://schemas.microsoft.com/office/drawing/2014/main" id="{FDDEA534-8EC4-4128-BF6C-6296E4BE6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1" y="2850"/>
              <a:ext cx="9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Line 64">
              <a:extLst>
                <a:ext uri="{FF2B5EF4-FFF2-40B4-BE49-F238E27FC236}">
                  <a16:creationId xmlns:a16="http://schemas.microsoft.com/office/drawing/2014/main" id="{71F8DA9F-0418-491E-9BB9-3E5B36A7F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" y="2207"/>
              <a:ext cx="1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Line 65">
              <a:extLst>
                <a:ext uri="{FF2B5EF4-FFF2-40B4-BE49-F238E27FC236}">
                  <a16:creationId xmlns:a16="http://schemas.microsoft.com/office/drawing/2014/main" id="{5FE9EE2C-0F97-4CDD-8752-EBC669DA21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4" y="2207"/>
              <a:ext cx="0" cy="33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Line 66">
              <a:extLst>
                <a:ext uri="{FF2B5EF4-FFF2-40B4-BE49-F238E27FC236}">
                  <a16:creationId xmlns:a16="http://schemas.microsoft.com/office/drawing/2014/main" id="{D7864E03-DF8B-4FD6-A7E3-F832CB7D49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0" y="2543"/>
              <a:ext cx="1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Line 67">
              <a:extLst>
                <a:ext uri="{FF2B5EF4-FFF2-40B4-BE49-F238E27FC236}">
                  <a16:creationId xmlns:a16="http://schemas.microsoft.com/office/drawing/2014/main" id="{D04F03FF-25D6-4007-B56C-D576BD4BD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5" y="2946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Line 68">
              <a:extLst>
                <a:ext uri="{FF2B5EF4-FFF2-40B4-BE49-F238E27FC236}">
                  <a16:creationId xmlns:a16="http://schemas.microsoft.com/office/drawing/2014/main" id="{002F1BE7-19D2-41FB-AEA9-034B521FC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53" y="2946"/>
              <a:ext cx="0" cy="33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Line 69">
              <a:extLst>
                <a:ext uri="{FF2B5EF4-FFF2-40B4-BE49-F238E27FC236}">
                  <a16:creationId xmlns:a16="http://schemas.microsoft.com/office/drawing/2014/main" id="{CB59247E-CDC4-4E51-9D26-EE9AD74F6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05" y="3277"/>
              <a:ext cx="9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Line 70">
              <a:extLst>
                <a:ext uri="{FF2B5EF4-FFF2-40B4-BE49-F238E27FC236}">
                  <a16:creationId xmlns:a16="http://schemas.microsoft.com/office/drawing/2014/main" id="{6DEBF701-275B-46EE-AD95-C32CE1DCC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" y="3084"/>
              <a:ext cx="9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Line 71">
              <a:extLst>
                <a:ext uri="{FF2B5EF4-FFF2-40B4-BE49-F238E27FC236}">
                  <a16:creationId xmlns:a16="http://schemas.microsoft.com/office/drawing/2014/main" id="{11E90A66-BF6C-4610-868B-12E36C466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78" y="3084"/>
              <a:ext cx="0" cy="33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Line 72">
              <a:extLst>
                <a:ext uri="{FF2B5EF4-FFF2-40B4-BE49-F238E27FC236}">
                  <a16:creationId xmlns:a16="http://schemas.microsoft.com/office/drawing/2014/main" id="{719D4157-8649-451C-BC59-AF555A475F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29" y="3415"/>
              <a:ext cx="9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Line 73">
              <a:extLst>
                <a:ext uri="{FF2B5EF4-FFF2-40B4-BE49-F238E27FC236}">
                  <a16:creationId xmlns:a16="http://schemas.microsoft.com/office/drawing/2014/main" id="{67911189-01A0-4E4E-A158-26D37593D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8" y="3169"/>
              <a:ext cx="1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Line 74">
              <a:extLst>
                <a:ext uri="{FF2B5EF4-FFF2-40B4-BE49-F238E27FC236}">
                  <a16:creationId xmlns:a16="http://schemas.microsoft.com/office/drawing/2014/main" id="{DB71C718-0069-4CAE-910F-DB89F5B61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" y="3169"/>
              <a:ext cx="0" cy="3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Line 75">
              <a:extLst>
                <a:ext uri="{FF2B5EF4-FFF2-40B4-BE49-F238E27FC236}">
                  <a16:creationId xmlns:a16="http://schemas.microsoft.com/office/drawing/2014/main" id="{B58033D0-2D70-40E0-B5AE-8E19B30E9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8" y="3493"/>
              <a:ext cx="10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Rectangle 76">
              <a:extLst>
                <a:ext uri="{FF2B5EF4-FFF2-40B4-BE49-F238E27FC236}">
                  <a16:creationId xmlns:a16="http://schemas.microsoft.com/office/drawing/2014/main" id="{923D058F-FF3F-4F76-8CEB-B394A6E45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0" y="3307"/>
              <a:ext cx="7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77">
              <a:extLst>
                <a:ext uri="{FF2B5EF4-FFF2-40B4-BE49-F238E27FC236}">
                  <a16:creationId xmlns:a16="http://schemas.microsoft.com/office/drawing/2014/main" id="{D811FB71-A8CA-4C53-928C-0FE91F273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3024"/>
              <a:ext cx="22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78">
              <a:extLst>
                <a:ext uri="{FF2B5EF4-FFF2-40B4-BE49-F238E27FC236}">
                  <a16:creationId xmlns:a16="http://schemas.microsoft.com/office/drawing/2014/main" id="{6EC2780E-D8C7-409A-B814-045D8D289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2736"/>
              <a:ext cx="22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79">
              <a:extLst>
                <a:ext uri="{FF2B5EF4-FFF2-40B4-BE49-F238E27FC236}">
                  <a16:creationId xmlns:a16="http://schemas.microsoft.com/office/drawing/2014/main" id="{F02628E2-62DB-4C78-B976-5256F5794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2453"/>
              <a:ext cx="22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30000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80">
              <a:extLst>
                <a:ext uri="{FF2B5EF4-FFF2-40B4-BE49-F238E27FC236}">
                  <a16:creationId xmlns:a16="http://schemas.microsoft.com/office/drawing/2014/main" id="{5F73D413-6729-4B2F-9AE3-1A168DC88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2171"/>
              <a:ext cx="22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40000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81">
              <a:extLst>
                <a:ext uri="{FF2B5EF4-FFF2-40B4-BE49-F238E27FC236}">
                  <a16:creationId xmlns:a16="http://schemas.microsoft.com/office/drawing/2014/main" id="{83FC52BF-2660-45B1-913C-AAB8F83FC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882"/>
              <a:ext cx="22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50000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82">
              <a:extLst>
                <a:ext uri="{FF2B5EF4-FFF2-40B4-BE49-F238E27FC236}">
                  <a16:creationId xmlns:a16="http://schemas.microsoft.com/office/drawing/2014/main" id="{B3A393E9-E353-4A5E-ACE5-F583065FE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599"/>
              <a:ext cx="22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60000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83">
              <a:extLst>
                <a:ext uri="{FF2B5EF4-FFF2-40B4-BE49-F238E27FC236}">
                  <a16:creationId xmlns:a16="http://schemas.microsoft.com/office/drawing/2014/main" id="{1BB4A9DC-4336-407F-B04F-179532D96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4" y="1317"/>
              <a:ext cx="228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70000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84">
              <a:extLst>
                <a:ext uri="{FF2B5EF4-FFF2-40B4-BE49-F238E27FC236}">
                  <a16:creationId xmlns:a16="http://schemas.microsoft.com/office/drawing/2014/main" id="{2107D8DC-FA3C-4C6B-9FD3-959B65AEF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7" y="3650"/>
              <a:ext cx="21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14/15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85">
              <a:extLst>
                <a:ext uri="{FF2B5EF4-FFF2-40B4-BE49-F238E27FC236}">
                  <a16:creationId xmlns:a16="http://schemas.microsoft.com/office/drawing/2014/main" id="{79854943-2C84-415D-AE35-A2DAD972E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" y="3650"/>
              <a:ext cx="21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15/16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86">
              <a:extLst>
                <a:ext uri="{FF2B5EF4-FFF2-40B4-BE49-F238E27FC236}">
                  <a16:creationId xmlns:a16="http://schemas.microsoft.com/office/drawing/2014/main" id="{BB03B50B-3DF5-4545-AA27-82C58162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1" y="3650"/>
              <a:ext cx="21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16/17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87">
              <a:extLst>
                <a:ext uri="{FF2B5EF4-FFF2-40B4-BE49-F238E27FC236}">
                  <a16:creationId xmlns:a16="http://schemas.microsoft.com/office/drawing/2014/main" id="{C10CA58B-0963-423D-A96C-EB2CCD701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5" y="3650"/>
              <a:ext cx="21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17/18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88">
              <a:extLst>
                <a:ext uri="{FF2B5EF4-FFF2-40B4-BE49-F238E27FC236}">
                  <a16:creationId xmlns:a16="http://schemas.microsoft.com/office/drawing/2014/main" id="{991F87DE-3591-4566-AEC0-DF7EBE94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4" y="3650"/>
              <a:ext cx="21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18/19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89">
              <a:extLst>
                <a:ext uri="{FF2B5EF4-FFF2-40B4-BE49-F238E27FC236}">
                  <a16:creationId xmlns:a16="http://schemas.microsoft.com/office/drawing/2014/main" id="{CC3F6B93-AAF0-4807-91AB-5395C7C79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9" y="3650"/>
              <a:ext cx="21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19/20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90">
              <a:extLst>
                <a:ext uri="{FF2B5EF4-FFF2-40B4-BE49-F238E27FC236}">
                  <a16:creationId xmlns:a16="http://schemas.microsoft.com/office/drawing/2014/main" id="{338E47B3-4852-43EA-88E1-3C13B9B2A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" y="3650"/>
              <a:ext cx="210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20/21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91">
              <a:extLst>
                <a:ext uri="{FF2B5EF4-FFF2-40B4-BE49-F238E27FC236}">
                  <a16:creationId xmlns:a16="http://schemas.microsoft.com/office/drawing/2014/main" id="{2B7C481E-6CC4-47B5-BC44-BC27792587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182" y="2406"/>
              <a:ext cx="48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Todesfälle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92">
              <a:extLst>
                <a:ext uri="{FF2B5EF4-FFF2-40B4-BE49-F238E27FC236}">
                  <a16:creationId xmlns:a16="http://schemas.microsoft.com/office/drawing/2014/main" id="{5725F755-7B98-44E7-B996-24CA28668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4" y="1070"/>
              <a:ext cx="132" cy="126"/>
            </a:xfrm>
            <a:prstGeom prst="rect">
              <a:avLst/>
            </a:prstGeom>
            <a:solidFill>
              <a:srgbClr val="4682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8" name="Rectangle 93">
              <a:extLst>
                <a:ext uri="{FF2B5EF4-FFF2-40B4-BE49-F238E27FC236}">
                  <a16:creationId xmlns:a16="http://schemas.microsoft.com/office/drawing/2014/main" id="{B965B052-590F-4E0B-91AA-AB59B10A7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" y="1070"/>
              <a:ext cx="127" cy="126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9" name="Rectangle 94">
              <a:extLst>
                <a:ext uri="{FF2B5EF4-FFF2-40B4-BE49-F238E27FC236}">
                  <a16:creationId xmlns:a16="http://schemas.microsoft.com/office/drawing/2014/main" id="{5369E675-F3C8-48AC-A40A-7341964AE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070"/>
              <a:ext cx="126" cy="12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0" name="Rectangle 95">
              <a:extLst>
                <a:ext uri="{FF2B5EF4-FFF2-40B4-BE49-F238E27FC236}">
                  <a16:creationId xmlns:a16="http://schemas.microsoft.com/office/drawing/2014/main" id="{D92D5A22-F1B1-4501-8B5E-BE3136A97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1106"/>
              <a:ext cx="547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Influenzaexzess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1" name="Rectangle 96">
              <a:extLst>
                <a:ext uri="{FF2B5EF4-FFF2-40B4-BE49-F238E27FC236}">
                  <a16:creationId xmlns:a16="http://schemas.microsoft.com/office/drawing/2014/main" id="{FD4B622D-13E2-42C6-9C53-1D766E94D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" y="1106"/>
              <a:ext cx="43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Covidexzess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2" name="Rectangle 97">
              <a:extLst>
                <a:ext uri="{FF2B5EF4-FFF2-40B4-BE49-F238E27FC236}">
                  <a16:creationId xmlns:a16="http://schemas.microsoft.com/office/drawing/2014/main" id="{DDEB9FDB-5C96-4A64-AB49-1F0859981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" y="1106"/>
              <a:ext cx="92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gemeldete Covid Todesfälle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58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D2178F-A373-4535-A458-9B26A604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102" y="6356351"/>
            <a:ext cx="2480561" cy="365125"/>
          </a:xfrm>
        </p:spPr>
        <p:txBody>
          <a:bodyPr/>
          <a:lstStyle/>
          <a:p>
            <a:r>
              <a:rPr lang="de-DE"/>
              <a:t>07.07.2021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308755-D05D-47CC-95FF-FA7032E4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9723" y="6356351"/>
            <a:ext cx="3860800" cy="365125"/>
          </a:xfrm>
        </p:spPr>
        <p:txBody>
          <a:bodyPr/>
          <a:lstStyle/>
          <a:p>
            <a:r>
              <a:rPr lang="de-DE"/>
              <a:t>Schätzung Covid-Exzessmortalität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A768EE-B2AB-4577-B43E-15A5762F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83" y="6356351"/>
            <a:ext cx="662496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6D9134D-AD3A-4F32-A2E5-7B314852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</p:spPr>
        <p:txBody>
          <a:bodyPr/>
          <a:lstStyle/>
          <a:p>
            <a:r>
              <a:rPr lang="de-DE" dirty="0"/>
              <a:t>Übersterblichkeit und Untersterblichkeit</a:t>
            </a:r>
          </a:p>
        </p:txBody>
      </p:sp>
      <p:grpSp>
        <p:nvGrpSpPr>
          <p:cNvPr id="1485" name="Group 1470">
            <a:extLst>
              <a:ext uri="{FF2B5EF4-FFF2-40B4-BE49-F238E27FC236}">
                <a16:creationId xmlns:a16="http://schemas.microsoft.com/office/drawing/2014/main" id="{A3849797-3636-41FB-B51A-B0809C459B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75257" y="1240434"/>
            <a:ext cx="5164051" cy="3759376"/>
            <a:chOff x="1331" y="429"/>
            <a:chExt cx="4816" cy="3506"/>
          </a:xfrm>
        </p:grpSpPr>
        <p:sp>
          <p:nvSpPr>
            <p:cNvPr id="1486" name="AutoShape 1469">
              <a:extLst>
                <a:ext uri="{FF2B5EF4-FFF2-40B4-BE49-F238E27FC236}">
                  <a16:creationId xmlns:a16="http://schemas.microsoft.com/office/drawing/2014/main" id="{CB6354C3-59E7-4E70-9339-8BA0E9F14B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3" y="429"/>
              <a:ext cx="4614" cy="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87" name="Line 1471">
              <a:extLst>
                <a:ext uri="{FF2B5EF4-FFF2-40B4-BE49-F238E27FC236}">
                  <a16:creationId xmlns:a16="http://schemas.microsoft.com/office/drawing/2014/main" id="{8087405C-9318-4479-B073-52172B56F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0" y="2857"/>
              <a:ext cx="4031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8" name="Line 1472">
              <a:extLst>
                <a:ext uri="{FF2B5EF4-FFF2-40B4-BE49-F238E27FC236}">
                  <a16:creationId xmlns:a16="http://schemas.microsoft.com/office/drawing/2014/main" id="{3DCB3572-E2CD-4595-B804-BACAA08CA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0" y="1721"/>
              <a:ext cx="4031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89" name="Line 1473">
              <a:extLst>
                <a:ext uri="{FF2B5EF4-FFF2-40B4-BE49-F238E27FC236}">
                  <a16:creationId xmlns:a16="http://schemas.microsoft.com/office/drawing/2014/main" id="{78AB94AA-31AE-4CD6-85A0-C7600CA084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7" y="609"/>
              <a:ext cx="0" cy="2951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0" name="Line 1474">
              <a:extLst>
                <a:ext uri="{FF2B5EF4-FFF2-40B4-BE49-F238E27FC236}">
                  <a16:creationId xmlns:a16="http://schemas.microsoft.com/office/drawing/2014/main" id="{562E4FBD-3B95-4004-B2EA-CEACD4787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9" y="609"/>
              <a:ext cx="0" cy="2951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1" name="Line 1475">
              <a:extLst>
                <a:ext uri="{FF2B5EF4-FFF2-40B4-BE49-F238E27FC236}">
                  <a16:creationId xmlns:a16="http://schemas.microsoft.com/office/drawing/2014/main" id="{B108B6EA-E9A7-40B2-8F39-5F496DB2D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4" y="609"/>
              <a:ext cx="0" cy="2951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2" name="Line 1476">
              <a:extLst>
                <a:ext uri="{FF2B5EF4-FFF2-40B4-BE49-F238E27FC236}">
                  <a16:creationId xmlns:a16="http://schemas.microsoft.com/office/drawing/2014/main" id="{33B78587-75E3-4348-B18E-3C0A28AE76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0" y="3428"/>
              <a:ext cx="4031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3" name="Line 1477">
              <a:extLst>
                <a:ext uri="{FF2B5EF4-FFF2-40B4-BE49-F238E27FC236}">
                  <a16:creationId xmlns:a16="http://schemas.microsoft.com/office/drawing/2014/main" id="{295506FE-EF4A-4108-93B6-130688A5FD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0" y="2286"/>
              <a:ext cx="4031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4" name="Line 1478">
              <a:extLst>
                <a:ext uri="{FF2B5EF4-FFF2-40B4-BE49-F238E27FC236}">
                  <a16:creationId xmlns:a16="http://schemas.microsoft.com/office/drawing/2014/main" id="{CDC2C540-B176-411A-AEA7-53AC39F7B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0" y="1150"/>
              <a:ext cx="4031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5" name="Line 1479">
              <a:extLst>
                <a:ext uri="{FF2B5EF4-FFF2-40B4-BE49-F238E27FC236}">
                  <a16:creationId xmlns:a16="http://schemas.microsoft.com/office/drawing/2014/main" id="{7C8F96F1-1732-4EFA-8199-774B3CBD5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4" y="609"/>
              <a:ext cx="0" cy="2951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6" name="Line 1480">
              <a:extLst>
                <a:ext uri="{FF2B5EF4-FFF2-40B4-BE49-F238E27FC236}">
                  <a16:creationId xmlns:a16="http://schemas.microsoft.com/office/drawing/2014/main" id="{9B3FDA8C-180F-4364-9A4F-D4395148D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0" y="609"/>
              <a:ext cx="0" cy="2951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97" name="Line 1481">
              <a:extLst>
                <a:ext uri="{FF2B5EF4-FFF2-40B4-BE49-F238E27FC236}">
                  <a16:creationId xmlns:a16="http://schemas.microsoft.com/office/drawing/2014/main" id="{A5F1BD9C-76F8-446D-83EC-2FBF8E659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2" y="609"/>
              <a:ext cx="0" cy="2951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98" name="Freeform 1482">
              <a:extLst>
                <a:ext uri="{FF2B5EF4-FFF2-40B4-BE49-F238E27FC236}">
                  <a16:creationId xmlns:a16="http://schemas.microsoft.com/office/drawing/2014/main" id="{7F7FB7F0-85E6-4B91-A302-3835E773C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2599"/>
              <a:ext cx="2115" cy="829"/>
            </a:xfrm>
            <a:custGeom>
              <a:avLst/>
              <a:gdLst>
                <a:gd name="T0" fmla="*/ 0 w 352"/>
                <a:gd name="T1" fmla="*/ 130 h 138"/>
                <a:gd name="T2" fmla="*/ 12 w 352"/>
                <a:gd name="T3" fmla="*/ 92 h 138"/>
                <a:gd name="T4" fmla="*/ 23 w 352"/>
                <a:gd name="T5" fmla="*/ 94 h 138"/>
                <a:gd name="T6" fmla="*/ 35 w 352"/>
                <a:gd name="T7" fmla="*/ 128 h 138"/>
                <a:gd name="T8" fmla="*/ 47 w 352"/>
                <a:gd name="T9" fmla="*/ 116 h 138"/>
                <a:gd name="T10" fmla="*/ 59 w 352"/>
                <a:gd name="T11" fmla="*/ 99 h 138"/>
                <a:gd name="T12" fmla="*/ 70 w 352"/>
                <a:gd name="T13" fmla="*/ 106 h 138"/>
                <a:gd name="T14" fmla="*/ 82 w 352"/>
                <a:gd name="T15" fmla="*/ 76 h 138"/>
                <a:gd name="T16" fmla="*/ 94 w 352"/>
                <a:gd name="T17" fmla="*/ 86 h 138"/>
                <a:gd name="T18" fmla="*/ 106 w 352"/>
                <a:gd name="T19" fmla="*/ 108 h 138"/>
                <a:gd name="T20" fmla="*/ 117 w 352"/>
                <a:gd name="T21" fmla="*/ 122 h 138"/>
                <a:gd name="T22" fmla="*/ 129 w 352"/>
                <a:gd name="T23" fmla="*/ 138 h 138"/>
                <a:gd name="T24" fmla="*/ 141 w 352"/>
                <a:gd name="T25" fmla="*/ 118 h 138"/>
                <a:gd name="T26" fmla="*/ 152 w 352"/>
                <a:gd name="T27" fmla="*/ 103 h 138"/>
                <a:gd name="T28" fmla="*/ 164 w 352"/>
                <a:gd name="T29" fmla="*/ 90 h 138"/>
                <a:gd name="T30" fmla="*/ 176 w 352"/>
                <a:gd name="T31" fmla="*/ 106 h 138"/>
                <a:gd name="T32" fmla="*/ 188 w 352"/>
                <a:gd name="T33" fmla="*/ 97 h 138"/>
                <a:gd name="T34" fmla="*/ 199 w 352"/>
                <a:gd name="T35" fmla="*/ 112 h 138"/>
                <a:gd name="T36" fmla="*/ 211 w 352"/>
                <a:gd name="T37" fmla="*/ 96 h 138"/>
                <a:gd name="T38" fmla="*/ 223 w 352"/>
                <a:gd name="T39" fmla="*/ 85 h 138"/>
                <a:gd name="T40" fmla="*/ 235 w 352"/>
                <a:gd name="T41" fmla="*/ 84 h 138"/>
                <a:gd name="T42" fmla="*/ 246 w 352"/>
                <a:gd name="T43" fmla="*/ 84 h 138"/>
                <a:gd name="T44" fmla="*/ 258 w 352"/>
                <a:gd name="T45" fmla="*/ 72 h 138"/>
                <a:gd name="T46" fmla="*/ 270 w 352"/>
                <a:gd name="T47" fmla="*/ 62 h 138"/>
                <a:gd name="T48" fmla="*/ 282 w 352"/>
                <a:gd name="T49" fmla="*/ 51 h 138"/>
                <a:gd name="T50" fmla="*/ 293 w 352"/>
                <a:gd name="T51" fmla="*/ 60 h 138"/>
                <a:gd name="T52" fmla="*/ 305 w 352"/>
                <a:gd name="T53" fmla="*/ 43 h 138"/>
                <a:gd name="T54" fmla="*/ 317 w 352"/>
                <a:gd name="T55" fmla="*/ 26 h 138"/>
                <a:gd name="T56" fmla="*/ 328 w 352"/>
                <a:gd name="T57" fmla="*/ 0 h 138"/>
                <a:gd name="T58" fmla="*/ 340 w 352"/>
                <a:gd name="T59" fmla="*/ 10 h 138"/>
                <a:gd name="T60" fmla="*/ 352 w 352"/>
                <a:gd name="T61" fmla="*/ 1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2" h="138">
                  <a:moveTo>
                    <a:pt x="0" y="130"/>
                  </a:moveTo>
                  <a:lnTo>
                    <a:pt x="12" y="92"/>
                  </a:lnTo>
                  <a:lnTo>
                    <a:pt x="23" y="94"/>
                  </a:lnTo>
                  <a:lnTo>
                    <a:pt x="35" y="128"/>
                  </a:lnTo>
                  <a:lnTo>
                    <a:pt x="47" y="116"/>
                  </a:lnTo>
                  <a:lnTo>
                    <a:pt x="59" y="99"/>
                  </a:lnTo>
                  <a:lnTo>
                    <a:pt x="70" y="106"/>
                  </a:lnTo>
                  <a:lnTo>
                    <a:pt x="82" y="76"/>
                  </a:lnTo>
                  <a:lnTo>
                    <a:pt x="94" y="86"/>
                  </a:lnTo>
                  <a:lnTo>
                    <a:pt x="106" y="108"/>
                  </a:lnTo>
                  <a:lnTo>
                    <a:pt x="117" y="122"/>
                  </a:lnTo>
                  <a:lnTo>
                    <a:pt x="129" y="138"/>
                  </a:lnTo>
                  <a:lnTo>
                    <a:pt x="141" y="118"/>
                  </a:lnTo>
                  <a:lnTo>
                    <a:pt x="152" y="103"/>
                  </a:lnTo>
                  <a:lnTo>
                    <a:pt x="164" y="90"/>
                  </a:lnTo>
                  <a:lnTo>
                    <a:pt x="176" y="106"/>
                  </a:lnTo>
                  <a:lnTo>
                    <a:pt x="188" y="97"/>
                  </a:lnTo>
                  <a:lnTo>
                    <a:pt x="199" y="112"/>
                  </a:lnTo>
                  <a:lnTo>
                    <a:pt x="211" y="96"/>
                  </a:lnTo>
                  <a:lnTo>
                    <a:pt x="223" y="85"/>
                  </a:lnTo>
                  <a:lnTo>
                    <a:pt x="235" y="84"/>
                  </a:lnTo>
                  <a:lnTo>
                    <a:pt x="246" y="84"/>
                  </a:lnTo>
                  <a:lnTo>
                    <a:pt x="258" y="72"/>
                  </a:lnTo>
                  <a:lnTo>
                    <a:pt x="270" y="62"/>
                  </a:lnTo>
                  <a:lnTo>
                    <a:pt x="282" y="51"/>
                  </a:lnTo>
                  <a:lnTo>
                    <a:pt x="293" y="60"/>
                  </a:lnTo>
                  <a:lnTo>
                    <a:pt x="305" y="43"/>
                  </a:lnTo>
                  <a:lnTo>
                    <a:pt x="317" y="26"/>
                  </a:lnTo>
                  <a:lnTo>
                    <a:pt x="328" y="0"/>
                  </a:lnTo>
                  <a:lnTo>
                    <a:pt x="340" y="10"/>
                  </a:lnTo>
                  <a:lnTo>
                    <a:pt x="352" y="19"/>
                  </a:lnTo>
                </a:path>
              </a:pathLst>
            </a:custGeom>
            <a:noFill/>
            <a:ln w="2857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99" name="Freeform 1483">
              <a:extLst>
                <a:ext uri="{FF2B5EF4-FFF2-40B4-BE49-F238E27FC236}">
                  <a16:creationId xmlns:a16="http://schemas.microsoft.com/office/drawing/2014/main" id="{12CCDC0F-DDF5-4EE7-99C3-03A6492C9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1469"/>
              <a:ext cx="3665" cy="1905"/>
            </a:xfrm>
            <a:custGeom>
              <a:avLst/>
              <a:gdLst>
                <a:gd name="T0" fmla="*/ 0 w 610"/>
                <a:gd name="T1" fmla="*/ 185 h 317"/>
                <a:gd name="T2" fmla="*/ 11 w 610"/>
                <a:gd name="T3" fmla="*/ 164 h 317"/>
                <a:gd name="T4" fmla="*/ 23 w 610"/>
                <a:gd name="T5" fmla="*/ 155 h 317"/>
                <a:gd name="T6" fmla="*/ 35 w 610"/>
                <a:gd name="T7" fmla="*/ 161 h 317"/>
                <a:gd name="T8" fmla="*/ 46 w 610"/>
                <a:gd name="T9" fmla="*/ 109 h 317"/>
                <a:gd name="T10" fmla="*/ 58 w 610"/>
                <a:gd name="T11" fmla="*/ 102 h 317"/>
                <a:gd name="T12" fmla="*/ 70 w 610"/>
                <a:gd name="T13" fmla="*/ 46 h 317"/>
                <a:gd name="T14" fmla="*/ 82 w 610"/>
                <a:gd name="T15" fmla="*/ 13 h 317"/>
                <a:gd name="T16" fmla="*/ 93 w 610"/>
                <a:gd name="T17" fmla="*/ 0 h 317"/>
                <a:gd name="T18" fmla="*/ 105 w 610"/>
                <a:gd name="T19" fmla="*/ 61 h 317"/>
                <a:gd name="T20" fmla="*/ 117 w 610"/>
                <a:gd name="T21" fmla="*/ 107 h 317"/>
                <a:gd name="T22" fmla="*/ 129 w 610"/>
                <a:gd name="T23" fmla="*/ 136 h 317"/>
                <a:gd name="T24" fmla="*/ 140 w 610"/>
                <a:gd name="T25" fmla="*/ 170 h 317"/>
                <a:gd name="T26" fmla="*/ 152 w 610"/>
                <a:gd name="T27" fmla="*/ 187 h 317"/>
                <a:gd name="T28" fmla="*/ 164 w 610"/>
                <a:gd name="T29" fmla="*/ 209 h 317"/>
                <a:gd name="T30" fmla="*/ 176 w 610"/>
                <a:gd name="T31" fmla="*/ 208 h 317"/>
                <a:gd name="T32" fmla="*/ 187 w 610"/>
                <a:gd name="T33" fmla="*/ 225 h 317"/>
                <a:gd name="T34" fmla="*/ 199 w 610"/>
                <a:gd name="T35" fmla="*/ 246 h 317"/>
                <a:gd name="T36" fmla="*/ 211 w 610"/>
                <a:gd name="T37" fmla="*/ 248 h 317"/>
                <a:gd name="T38" fmla="*/ 222 w 610"/>
                <a:gd name="T39" fmla="*/ 260 h 317"/>
                <a:gd name="T40" fmla="*/ 234 w 610"/>
                <a:gd name="T41" fmla="*/ 276 h 317"/>
                <a:gd name="T42" fmla="*/ 246 w 610"/>
                <a:gd name="T43" fmla="*/ 281 h 317"/>
                <a:gd name="T44" fmla="*/ 258 w 610"/>
                <a:gd name="T45" fmla="*/ 259 h 317"/>
                <a:gd name="T46" fmla="*/ 269 w 610"/>
                <a:gd name="T47" fmla="*/ 278 h 317"/>
                <a:gd name="T48" fmla="*/ 281 w 610"/>
                <a:gd name="T49" fmla="*/ 303 h 317"/>
                <a:gd name="T50" fmla="*/ 293 w 610"/>
                <a:gd name="T51" fmla="*/ 282 h 317"/>
                <a:gd name="T52" fmla="*/ 305 w 610"/>
                <a:gd name="T53" fmla="*/ 165 h 317"/>
                <a:gd name="T54" fmla="*/ 316 w 610"/>
                <a:gd name="T55" fmla="*/ 237 h 317"/>
                <a:gd name="T56" fmla="*/ 328 w 610"/>
                <a:gd name="T57" fmla="*/ 271 h 317"/>
                <a:gd name="T58" fmla="*/ 340 w 610"/>
                <a:gd name="T59" fmla="*/ 278 h 317"/>
                <a:gd name="T60" fmla="*/ 352 w 610"/>
                <a:gd name="T61" fmla="*/ 310 h 317"/>
                <a:gd name="T62" fmla="*/ 363 w 610"/>
                <a:gd name="T63" fmla="*/ 263 h 317"/>
                <a:gd name="T64" fmla="*/ 375 w 610"/>
                <a:gd name="T65" fmla="*/ 255 h 317"/>
                <a:gd name="T66" fmla="*/ 387 w 610"/>
                <a:gd name="T67" fmla="*/ 317 h 317"/>
                <a:gd name="T68" fmla="*/ 398 w 610"/>
                <a:gd name="T69" fmla="*/ 284 h 317"/>
                <a:gd name="T70" fmla="*/ 410 w 610"/>
                <a:gd name="T71" fmla="*/ 301 h 317"/>
                <a:gd name="T72" fmla="*/ 422 w 610"/>
                <a:gd name="T73" fmla="*/ 290 h 317"/>
                <a:gd name="T74" fmla="*/ 434 w 610"/>
                <a:gd name="T75" fmla="*/ 287 h 317"/>
                <a:gd name="T76" fmla="*/ 445 w 610"/>
                <a:gd name="T77" fmla="*/ 301 h 317"/>
                <a:gd name="T78" fmla="*/ 457 w 610"/>
                <a:gd name="T79" fmla="*/ 272 h 317"/>
                <a:gd name="T80" fmla="*/ 469 w 610"/>
                <a:gd name="T81" fmla="*/ 259 h 317"/>
                <a:gd name="T82" fmla="*/ 481 w 610"/>
                <a:gd name="T83" fmla="*/ 256 h 317"/>
                <a:gd name="T84" fmla="*/ 492 w 610"/>
                <a:gd name="T85" fmla="*/ 237 h 317"/>
                <a:gd name="T86" fmla="*/ 504 w 610"/>
                <a:gd name="T87" fmla="*/ 258 h 317"/>
                <a:gd name="T88" fmla="*/ 516 w 610"/>
                <a:gd name="T89" fmla="*/ 249 h 317"/>
                <a:gd name="T90" fmla="*/ 528 w 610"/>
                <a:gd name="T91" fmla="*/ 265 h 317"/>
                <a:gd name="T92" fmla="*/ 539 w 610"/>
                <a:gd name="T93" fmla="*/ 256 h 317"/>
                <a:gd name="T94" fmla="*/ 551 w 610"/>
                <a:gd name="T95" fmla="*/ 258 h 317"/>
                <a:gd name="T96" fmla="*/ 563 w 610"/>
                <a:gd name="T97" fmla="*/ 250 h 317"/>
                <a:gd name="T98" fmla="*/ 574 w 610"/>
                <a:gd name="T99" fmla="*/ 248 h 317"/>
                <a:gd name="T100" fmla="*/ 586 w 610"/>
                <a:gd name="T101" fmla="*/ 235 h 317"/>
                <a:gd name="T102" fmla="*/ 598 w 610"/>
                <a:gd name="T103" fmla="*/ 243 h 317"/>
                <a:gd name="T104" fmla="*/ 610 w 610"/>
                <a:gd name="T105" fmla="*/ 2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0" h="317">
                  <a:moveTo>
                    <a:pt x="0" y="185"/>
                  </a:moveTo>
                  <a:lnTo>
                    <a:pt x="11" y="164"/>
                  </a:lnTo>
                  <a:lnTo>
                    <a:pt x="23" y="155"/>
                  </a:lnTo>
                  <a:lnTo>
                    <a:pt x="35" y="161"/>
                  </a:lnTo>
                  <a:lnTo>
                    <a:pt x="46" y="109"/>
                  </a:lnTo>
                  <a:lnTo>
                    <a:pt x="58" y="102"/>
                  </a:lnTo>
                  <a:lnTo>
                    <a:pt x="70" y="46"/>
                  </a:lnTo>
                  <a:lnTo>
                    <a:pt x="82" y="13"/>
                  </a:lnTo>
                  <a:lnTo>
                    <a:pt x="93" y="0"/>
                  </a:lnTo>
                  <a:lnTo>
                    <a:pt x="105" y="61"/>
                  </a:lnTo>
                  <a:lnTo>
                    <a:pt x="117" y="107"/>
                  </a:lnTo>
                  <a:lnTo>
                    <a:pt x="129" y="136"/>
                  </a:lnTo>
                  <a:lnTo>
                    <a:pt x="140" y="170"/>
                  </a:lnTo>
                  <a:lnTo>
                    <a:pt x="152" y="187"/>
                  </a:lnTo>
                  <a:lnTo>
                    <a:pt x="164" y="209"/>
                  </a:lnTo>
                  <a:lnTo>
                    <a:pt x="176" y="208"/>
                  </a:lnTo>
                  <a:lnTo>
                    <a:pt x="187" y="225"/>
                  </a:lnTo>
                  <a:lnTo>
                    <a:pt x="199" y="246"/>
                  </a:lnTo>
                  <a:lnTo>
                    <a:pt x="211" y="248"/>
                  </a:lnTo>
                  <a:lnTo>
                    <a:pt x="222" y="260"/>
                  </a:lnTo>
                  <a:lnTo>
                    <a:pt x="234" y="276"/>
                  </a:lnTo>
                  <a:lnTo>
                    <a:pt x="246" y="281"/>
                  </a:lnTo>
                  <a:lnTo>
                    <a:pt x="258" y="259"/>
                  </a:lnTo>
                  <a:lnTo>
                    <a:pt x="269" y="278"/>
                  </a:lnTo>
                  <a:lnTo>
                    <a:pt x="281" y="303"/>
                  </a:lnTo>
                  <a:lnTo>
                    <a:pt x="293" y="282"/>
                  </a:lnTo>
                  <a:lnTo>
                    <a:pt x="305" y="165"/>
                  </a:lnTo>
                  <a:lnTo>
                    <a:pt x="316" y="237"/>
                  </a:lnTo>
                  <a:lnTo>
                    <a:pt x="328" y="271"/>
                  </a:lnTo>
                  <a:lnTo>
                    <a:pt x="340" y="278"/>
                  </a:lnTo>
                  <a:lnTo>
                    <a:pt x="352" y="310"/>
                  </a:lnTo>
                  <a:lnTo>
                    <a:pt x="363" y="263"/>
                  </a:lnTo>
                  <a:lnTo>
                    <a:pt x="375" y="255"/>
                  </a:lnTo>
                  <a:lnTo>
                    <a:pt x="387" y="317"/>
                  </a:lnTo>
                  <a:lnTo>
                    <a:pt x="398" y="284"/>
                  </a:lnTo>
                  <a:lnTo>
                    <a:pt x="410" y="301"/>
                  </a:lnTo>
                  <a:lnTo>
                    <a:pt x="422" y="290"/>
                  </a:lnTo>
                  <a:lnTo>
                    <a:pt x="434" y="287"/>
                  </a:lnTo>
                  <a:lnTo>
                    <a:pt x="445" y="301"/>
                  </a:lnTo>
                  <a:lnTo>
                    <a:pt x="457" y="272"/>
                  </a:lnTo>
                  <a:lnTo>
                    <a:pt x="469" y="259"/>
                  </a:lnTo>
                  <a:lnTo>
                    <a:pt x="481" y="256"/>
                  </a:lnTo>
                  <a:lnTo>
                    <a:pt x="492" y="237"/>
                  </a:lnTo>
                  <a:lnTo>
                    <a:pt x="504" y="258"/>
                  </a:lnTo>
                  <a:lnTo>
                    <a:pt x="516" y="249"/>
                  </a:lnTo>
                  <a:lnTo>
                    <a:pt x="528" y="265"/>
                  </a:lnTo>
                  <a:lnTo>
                    <a:pt x="539" y="256"/>
                  </a:lnTo>
                  <a:lnTo>
                    <a:pt x="551" y="258"/>
                  </a:lnTo>
                  <a:lnTo>
                    <a:pt x="563" y="250"/>
                  </a:lnTo>
                  <a:lnTo>
                    <a:pt x="574" y="248"/>
                  </a:lnTo>
                  <a:lnTo>
                    <a:pt x="586" y="235"/>
                  </a:lnTo>
                  <a:lnTo>
                    <a:pt x="598" y="243"/>
                  </a:lnTo>
                  <a:lnTo>
                    <a:pt x="610" y="242"/>
                  </a:lnTo>
                </a:path>
              </a:pathLst>
            </a:custGeom>
            <a:noFill/>
            <a:ln w="2857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0" name="Freeform 1484">
              <a:extLst>
                <a:ext uri="{FF2B5EF4-FFF2-40B4-BE49-F238E27FC236}">
                  <a16:creationId xmlns:a16="http://schemas.microsoft.com/office/drawing/2014/main" id="{04D0A919-76A3-4142-8A9C-4609D25A2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346"/>
              <a:ext cx="3593" cy="980"/>
            </a:xfrm>
            <a:custGeom>
              <a:avLst/>
              <a:gdLst>
                <a:gd name="T0" fmla="*/ 0 w 598"/>
                <a:gd name="T1" fmla="*/ 49 h 163"/>
                <a:gd name="T2" fmla="*/ 11 w 598"/>
                <a:gd name="T3" fmla="*/ 50 h 163"/>
                <a:gd name="T4" fmla="*/ 23 w 598"/>
                <a:gd name="T5" fmla="*/ 43 h 163"/>
                <a:gd name="T6" fmla="*/ 35 w 598"/>
                <a:gd name="T7" fmla="*/ 40 h 163"/>
                <a:gd name="T8" fmla="*/ 46 w 598"/>
                <a:gd name="T9" fmla="*/ 48 h 163"/>
                <a:gd name="T10" fmla="*/ 58 w 598"/>
                <a:gd name="T11" fmla="*/ 46 h 163"/>
                <a:gd name="T12" fmla="*/ 70 w 598"/>
                <a:gd name="T13" fmla="*/ 48 h 163"/>
                <a:gd name="T14" fmla="*/ 82 w 598"/>
                <a:gd name="T15" fmla="*/ 48 h 163"/>
                <a:gd name="T16" fmla="*/ 93 w 598"/>
                <a:gd name="T17" fmla="*/ 31 h 163"/>
                <a:gd name="T18" fmla="*/ 105 w 598"/>
                <a:gd name="T19" fmla="*/ 33 h 163"/>
                <a:gd name="T20" fmla="*/ 117 w 598"/>
                <a:gd name="T21" fmla="*/ 29 h 163"/>
                <a:gd name="T22" fmla="*/ 129 w 598"/>
                <a:gd name="T23" fmla="*/ 35 h 163"/>
                <a:gd name="T24" fmla="*/ 140 w 598"/>
                <a:gd name="T25" fmla="*/ 43 h 163"/>
                <a:gd name="T26" fmla="*/ 152 w 598"/>
                <a:gd name="T27" fmla="*/ 57 h 163"/>
                <a:gd name="T28" fmla="*/ 164 w 598"/>
                <a:gd name="T29" fmla="*/ 77 h 163"/>
                <a:gd name="T30" fmla="*/ 176 w 598"/>
                <a:gd name="T31" fmla="*/ 113 h 163"/>
                <a:gd name="T32" fmla="*/ 187 w 598"/>
                <a:gd name="T33" fmla="*/ 102 h 163"/>
                <a:gd name="T34" fmla="*/ 199 w 598"/>
                <a:gd name="T35" fmla="*/ 108 h 163"/>
                <a:gd name="T36" fmla="*/ 211 w 598"/>
                <a:gd name="T37" fmla="*/ 80 h 163"/>
                <a:gd name="T38" fmla="*/ 222 w 598"/>
                <a:gd name="T39" fmla="*/ 119 h 163"/>
                <a:gd name="T40" fmla="*/ 234 w 598"/>
                <a:gd name="T41" fmla="*/ 131 h 163"/>
                <a:gd name="T42" fmla="*/ 246 w 598"/>
                <a:gd name="T43" fmla="*/ 129 h 163"/>
                <a:gd name="T44" fmla="*/ 258 w 598"/>
                <a:gd name="T45" fmla="*/ 150 h 163"/>
                <a:gd name="T46" fmla="*/ 269 w 598"/>
                <a:gd name="T47" fmla="*/ 153 h 163"/>
                <a:gd name="T48" fmla="*/ 281 w 598"/>
                <a:gd name="T49" fmla="*/ 108 h 163"/>
                <a:gd name="T50" fmla="*/ 293 w 598"/>
                <a:gd name="T51" fmla="*/ 154 h 163"/>
                <a:gd name="T52" fmla="*/ 305 w 598"/>
                <a:gd name="T53" fmla="*/ 133 h 163"/>
                <a:gd name="T54" fmla="*/ 316 w 598"/>
                <a:gd name="T55" fmla="*/ 136 h 163"/>
                <a:gd name="T56" fmla="*/ 328 w 598"/>
                <a:gd name="T57" fmla="*/ 105 h 163"/>
                <a:gd name="T58" fmla="*/ 340 w 598"/>
                <a:gd name="T59" fmla="*/ 136 h 163"/>
                <a:gd name="T60" fmla="*/ 352 w 598"/>
                <a:gd name="T61" fmla="*/ 163 h 163"/>
                <a:gd name="T62" fmla="*/ 363 w 598"/>
                <a:gd name="T63" fmla="*/ 162 h 163"/>
                <a:gd name="T64" fmla="*/ 375 w 598"/>
                <a:gd name="T65" fmla="*/ 132 h 163"/>
                <a:gd name="T66" fmla="*/ 387 w 598"/>
                <a:gd name="T67" fmla="*/ 99 h 163"/>
                <a:gd name="T68" fmla="*/ 398 w 598"/>
                <a:gd name="T69" fmla="*/ 138 h 163"/>
                <a:gd name="T70" fmla="*/ 410 w 598"/>
                <a:gd name="T71" fmla="*/ 138 h 163"/>
                <a:gd name="T72" fmla="*/ 422 w 598"/>
                <a:gd name="T73" fmla="*/ 128 h 163"/>
                <a:gd name="T74" fmla="*/ 434 w 598"/>
                <a:gd name="T75" fmla="*/ 157 h 163"/>
                <a:gd name="T76" fmla="*/ 445 w 598"/>
                <a:gd name="T77" fmla="*/ 129 h 163"/>
                <a:gd name="T78" fmla="*/ 457 w 598"/>
                <a:gd name="T79" fmla="*/ 129 h 163"/>
                <a:gd name="T80" fmla="*/ 469 w 598"/>
                <a:gd name="T81" fmla="*/ 88 h 163"/>
                <a:gd name="T82" fmla="*/ 481 w 598"/>
                <a:gd name="T83" fmla="*/ 82 h 163"/>
                <a:gd name="T84" fmla="*/ 492 w 598"/>
                <a:gd name="T85" fmla="*/ 82 h 163"/>
                <a:gd name="T86" fmla="*/ 504 w 598"/>
                <a:gd name="T87" fmla="*/ 82 h 163"/>
                <a:gd name="T88" fmla="*/ 516 w 598"/>
                <a:gd name="T89" fmla="*/ 75 h 163"/>
                <a:gd name="T90" fmla="*/ 528 w 598"/>
                <a:gd name="T91" fmla="*/ 44 h 163"/>
                <a:gd name="T92" fmla="*/ 539 w 598"/>
                <a:gd name="T93" fmla="*/ 70 h 163"/>
                <a:gd name="T94" fmla="*/ 551 w 598"/>
                <a:gd name="T95" fmla="*/ 61 h 163"/>
                <a:gd name="T96" fmla="*/ 563 w 598"/>
                <a:gd name="T97" fmla="*/ 36 h 163"/>
                <a:gd name="T98" fmla="*/ 574 w 598"/>
                <a:gd name="T99" fmla="*/ 33 h 163"/>
                <a:gd name="T100" fmla="*/ 586 w 598"/>
                <a:gd name="T101" fmla="*/ 14 h 163"/>
                <a:gd name="T102" fmla="*/ 598 w 598"/>
                <a:gd name="T10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8" h="163">
                  <a:moveTo>
                    <a:pt x="0" y="49"/>
                  </a:moveTo>
                  <a:lnTo>
                    <a:pt x="11" y="50"/>
                  </a:lnTo>
                  <a:lnTo>
                    <a:pt x="23" y="43"/>
                  </a:lnTo>
                  <a:lnTo>
                    <a:pt x="35" y="40"/>
                  </a:lnTo>
                  <a:lnTo>
                    <a:pt x="46" y="48"/>
                  </a:lnTo>
                  <a:lnTo>
                    <a:pt x="58" y="46"/>
                  </a:lnTo>
                  <a:lnTo>
                    <a:pt x="70" y="48"/>
                  </a:lnTo>
                  <a:lnTo>
                    <a:pt x="82" y="48"/>
                  </a:lnTo>
                  <a:lnTo>
                    <a:pt x="93" y="31"/>
                  </a:lnTo>
                  <a:lnTo>
                    <a:pt x="105" y="33"/>
                  </a:lnTo>
                  <a:lnTo>
                    <a:pt x="117" y="29"/>
                  </a:lnTo>
                  <a:lnTo>
                    <a:pt x="129" y="35"/>
                  </a:lnTo>
                  <a:lnTo>
                    <a:pt x="140" y="43"/>
                  </a:lnTo>
                  <a:lnTo>
                    <a:pt x="152" y="57"/>
                  </a:lnTo>
                  <a:lnTo>
                    <a:pt x="164" y="77"/>
                  </a:lnTo>
                  <a:lnTo>
                    <a:pt x="176" y="113"/>
                  </a:lnTo>
                  <a:lnTo>
                    <a:pt x="187" y="102"/>
                  </a:lnTo>
                  <a:lnTo>
                    <a:pt x="199" y="108"/>
                  </a:lnTo>
                  <a:lnTo>
                    <a:pt x="211" y="80"/>
                  </a:lnTo>
                  <a:lnTo>
                    <a:pt x="222" y="119"/>
                  </a:lnTo>
                  <a:lnTo>
                    <a:pt x="234" y="131"/>
                  </a:lnTo>
                  <a:lnTo>
                    <a:pt x="246" y="129"/>
                  </a:lnTo>
                  <a:lnTo>
                    <a:pt x="258" y="150"/>
                  </a:lnTo>
                  <a:lnTo>
                    <a:pt x="269" y="153"/>
                  </a:lnTo>
                  <a:lnTo>
                    <a:pt x="281" y="108"/>
                  </a:lnTo>
                  <a:lnTo>
                    <a:pt x="293" y="154"/>
                  </a:lnTo>
                  <a:lnTo>
                    <a:pt x="305" y="133"/>
                  </a:lnTo>
                  <a:lnTo>
                    <a:pt x="316" y="136"/>
                  </a:lnTo>
                  <a:lnTo>
                    <a:pt x="328" y="105"/>
                  </a:lnTo>
                  <a:lnTo>
                    <a:pt x="340" y="136"/>
                  </a:lnTo>
                  <a:lnTo>
                    <a:pt x="352" y="163"/>
                  </a:lnTo>
                  <a:lnTo>
                    <a:pt x="363" y="162"/>
                  </a:lnTo>
                  <a:lnTo>
                    <a:pt x="375" y="132"/>
                  </a:lnTo>
                  <a:lnTo>
                    <a:pt x="387" y="99"/>
                  </a:lnTo>
                  <a:lnTo>
                    <a:pt x="398" y="138"/>
                  </a:lnTo>
                  <a:lnTo>
                    <a:pt x="410" y="138"/>
                  </a:lnTo>
                  <a:lnTo>
                    <a:pt x="422" y="128"/>
                  </a:lnTo>
                  <a:lnTo>
                    <a:pt x="434" y="157"/>
                  </a:lnTo>
                  <a:lnTo>
                    <a:pt x="445" y="129"/>
                  </a:lnTo>
                  <a:lnTo>
                    <a:pt x="457" y="129"/>
                  </a:lnTo>
                  <a:lnTo>
                    <a:pt x="469" y="88"/>
                  </a:lnTo>
                  <a:lnTo>
                    <a:pt x="481" y="82"/>
                  </a:lnTo>
                  <a:lnTo>
                    <a:pt x="492" y="82"/>
                  </a:lnTo>
                  <a:lnTo>
                    <a:pt x="504" y="82"/>
                  </a:lnTo>
                  <a:lnTo>
                    <a:pt x="516" y="75"/>
                  </a:lnTo>
                  <a:lnTo>
                    <a:pt x="528" y="44"/>
                  </a:lnTo>
                  <a:lnTo>
                    <a:pt x="539" y="70"/>
                  </a:lnTo>
                  <a:lnTo>
                    <a:pt x="551" y="61"/>
                  </a:lnTo>
                  <a:lnTo>
                    <a:pt x="563" y="36"/>
                  </a:lnTo>
                  <a:lnTo>
                    <a:pt x="574" y="33"/>
                  </a:lnTo>
                  <a:lnTo>
                    <a:pt x="586" y="14"/>
                  </a:lnTo>
                  <a:lnTo>
                    <a:pt x="598" y="0"/>
                  </a:lnTo>
                </a:path>
              </a:pathLst>
            </a:custGeom>
            <a:noFill/>
            <a:ln w="2857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1" name="Freeform 1485">
              <a:extLst>
                <a:ext uri="{FF2B5EF4-FFF2-40B4-BE49-F238E27FC236}">
                  <a16:creationId xmlns:a16="http://schemas.microsoft.com/office/drawing/2014/main" id="{CB72AC11-A523-4394-B4C8-E25ACBD32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1457"/>
              <a:ext cx="3593" cy="1833"/>
            </a:xfrm>
            <a:custGeom>
              <a:avLst/>
              <a:gdLst>
                <a:gd name="T0" fmla="*/ 0 w 598"/>
                <a:gd name="T1" fmla="*/ 104 h 305"/>
                <a:gd name="T2" fmla="*/ 11 w 598"/>
                <a:gd name="T3" fmla="*/ 60 h 305"/>
                <a:gd name="T4" fmla="*/ 23 w 598"/>
                <a:gd name="T5" fmla="*/ 92 h 305"/>
                <a:gd name="T6" fmla="*/ 35 w 598"/>
                <a:gd name="T7" fmla="*/ 59 h 305"/>
                <a:gd name="T8" fmla="*/ 46 w 598"/>
                <a:gd name="T9" fmla="*/ 0 h 305"/>
                <a:gd name="T10" fmla="*/ 58 w 598"/>
                <a:gd name="T11" fmla="*/ 34 h 305"/>
                <a:gd name="T12" fmla="*/ 70 w 598"/>
                <a:gd name="T13" fmla="*/ 37 h 305"/>
                <a:gd name="T14" fmla="*/ 82 w 598"/>
                <a:gd name="T15" fmla="*/ 53 h 305"/>
                <a:gd name="T16" fmla="*/ 93 w 598"/>
                <a:gd name="T17" fmla="*/ 103 h 305"/>
                <a:gd name="T18" fmla="*/ 105 w 598"/>
                <a:gd name="T19" fmla="*/ 173 h 305"/>
                <a:gd name="T20" fmla="*/ 117 w 598"/>
                <a:gd name="T21" fmla="*/ 189 h 305"/>
                <a:gd name="T22" fmla="*/ 129 w 598"/>
                <a:gd name="T23" fmla="*/ 228 h 305"/>
                <a:gd name="T24" fmla="*/ 140 w 598"/>
                <a:gd name="T25" fmla="*/ 224 h 305"/>
                <a:gd name="T26" fmla="*/ 152 w 598"/>
                <a:gd name="T27" fmla="*/ 251 h 305"/>
                <a:gd name="T28" fmla="*/ 164 w 598"/>
                <a:gd name="T29" fmla="*/ 256 h 305"/>
                <a:gd name="T30" fmla="*/ 176 w 598"/>
                <a:gd name="T31" fmla="*/ 266 h 305"/>
                <a:gd name="T32" fmla="*/ 187 w 598"/>
                <a:gd name="T33" fmla="*/ 228 h 305"/>
                <a:gd name="T34" fmla="*/ 199 w 598"/>
                <a:gd name="T35" fmla="*/ 247 h 305"/>
                <a:gd name="T36" fmla="*/ 211 w 598"/>
                <a:gd name="T37" fmla="*/ 239 h 305"/>
                <a:gd name="T38" fmla="*/ 222 w 598"/>
                <a:gd name="T39" fmla="*/ 249 h 305"/>
                <a:gd name="T40" fmla="*/ 234 w 598"/>
                <a:gd name="T41" fmla="*/ 273 h 305"/>
                <a:gd name="T42" fmla="*/ 246 w 598"/>
                <a:gd name="T43" fmla="*/ 256 h 305"/>
                <a:gd name="T44" fmla="*/ 258 w 598"/>
                <a:gd name="T45" fmla="*/ 296 h 305"/>
                <a:gd name="T46" fmla="*/ 269 w 598"/>
                <a:gd name="T47" fmla="*/ 287 h 305"/>
                <a:gd name="T48" fmla="*/ 281 w 598"/>
                <a:gd name="T49" fmla="*/ 259 h 305"/>
                <a:gd name="T50" fmla="*/ 293 w 598"/>
                <a:gd name="T51" fmla="*/ 287 h 305"/>
                <a:gd name="T52" fmla="*/ 305 w 598"/>
                <a:gd name="T53" fmla="*/ 274 h 305"/>
                <a:gd name="T54" fmla="*/ 316 w 598"/>
                <a:gd name="T55" fmla="*/ 305 h 305"/>
                <a:gd name="T56" fmla="*/ 328 w 598"/>
                <a:gd name="T57" fmla="*/ 268 h 305"/>
                <a:gd name="T58" fmla="*/ 340 w 598"/>
                <a:gd name="T59" fmla="*/ 288 h 305"/>
                <a:gd name="T60" fmla="*/ 352 w 598"/>
                <a:gd name="T61" fmla="*/ 271 h 305"/>
                <a:gd name="T62" fmla="*/ 363 w 598"/>
                <a:gd name="T63" fmla="*/ 298 h 305"/>
                <a:gd name="T64" fmla="*/ 375 w 598"/>
                <a:gd name="T65" fmla="*/ 285 h 305"/>
                <a:gd name="T66" fmla="*/ 387 w 598"/>
                <a:gd name="T67" fmla="*/ 295 h 305"/>
                <a:gd name="T68" fmla="*/ 398 w 598"/>
                <a:gd name="T69" fmla="*/ 288 h 305"/>
                <a:gd name="T70" fmla="*/ 410 w 598"/>
                <a:gd name="T71" fmla="*/ 301 h 305"/>
                <a:gd name="T72" fmla="*/ 422 w 598"/>
                <a:gd name="T73" fmla="*/ 285 h 305"/>
                <a:gd name="T74" fmla="*/ 434 w 598"/>
                <a:gd name="T75" fmla="*/ 271 h 305"/>
                <a:gd name="T76" fmla="*/ 445 w 598"/>
                <a:gd name="T77" fmla="*/ 262 h 305"/>
                <a:gd name="T78" fmla="*/ 457 w 598"/>
                <a:gd name="T79" fmla="*/ 265 h 305"/>
                <a:gd name="T80" fmla="*/ 469 w 598"/>
                <a:gd name="T81" fmla="*/ 234 h 305"/>
                <a:gd name="T82" fmla="*/ 481 w 598"/>
                <a:gd name="T83" fmla="*/ 247 h 305"/>
                <a:gd name="T84" fmla="*/ 492 w 598"/>
                <a:gd name="T85" fmla="*/ 250 h 305"/>
                <a:gd name="T86" fmla="*/ 504 w 598"/>
                <a:gd name="T87" fmla="*/ 261 h 305"/>
                <a:gd name="T88" fmla="*/ 516 w 598"/>
                <a:gd name="T89" fmla="*/ 238 h 305"/>
                <a:gd name="T90" fmla="*/ 528 w 598"/>
                <a:gd name="T91" fmla="*/ 230 h 305"/>
                <a:gd name="T92" fmla="*/ 539 w 598"/>
                <a:gd name="T93" fmla="*/ 227 h 305"/>
                <a:gd name="T94" fmla="*/ 551 w 598"/>
                <a:gd name="T95" fmla="*/ 219 h 305"/>
                <a:gd name="T96" fmla="*/ 563 w 598"/>
                <a:gd name="T97" fmla="*/ 203 h 305"/>
                <a:gd name="T98" fmla="*/ 574 w 598"/>
                <a:gd name="T99" fmla="*/ 195 h 305"/>
                <a:gd name="T100" fmla="*/ 586 w 598"/>
                <a:gd name="T101" fmla="*/ 195 h 305"/>
                <a:gd name="T102" fmla="*/ 598 w 598"/>
                <a:gd name="T103" fmla="*/ 19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8" h="305">
                  <a:moveTo>
                    <a:pt x="0" y="104"/>
                  </a:moveTo>
                  <a:lnTo>
                    <a:pt x="11" y="60"/>
                  </a:lnTo>
                  <a:lnTo>
                    <a:pt x="23" y="92"/>
                  </a:lnTo>
                  <a:lnTo>
                    <a:pt x="35" y="59"/>
                  </a:lnTo>
                  <a:lnTo>
                    <a:pt x="46" y="0"/>
                  </a:lnTo>
                  <a:lnTo>
                    <a:pt x="58" y="34"/>
                  </a:lnTo>
                  <a:lnTo>
                    <a:pt x="70" y="37"/>
                  </a:lnTo>
                  <a:lnTo>
                    <a:pt x="82" y="53"/>
                  </a:lnTo>
                  <a:lnTo>
                    <a:pt x="93" y="103"/>
                  </a:lnTo>
                  <a:lnTo>
                    <a:pt x="105" y="173"/>
                  </a:lnTo>
                  <a:lnTo>
                    <a:pt x="117" y="189"/>
                  </a:lnTo>
                  <a:lnTo>
                    <a:pt x="129" y="228"/>
                  </a:lnTo>
                  <a:lnTo>
                    <a:pt x="140" y="224"/>
                  </a:lnTo>
                  <a:lnTo>
                    <a:pt x="152" y="251"/>
                  </a:lnTo>
                  <a:lnTo>
                    <a:pt x="164" y="256"/>
                  </a:lnTo>
                  <a:lnTo>
                    <a:pt x="176" y="266"/>
                  </a:lnTo>
                  <a:lnTo>
                    <a:pt x="187" y="228"/>
                  </a:lnTo>
                  <a:lnTo>
                    <a:pt x="199" y="247"/>
                  </a:lnTo>
                  <a:lnTo>
                    <a:pt x="211" y="239"/>
                  </a:lnTo>
                  <a:lnTo>
                    <a:pt x="222" y="249"/>
                  </a:lnTo>
                  <a:lnTo>
                    <a:pt x="234" y="273"/>
                  </a:lnTo>
                  <a:lnTo>
                    <a:pt x="246" y="256"/>
                  </a:lnTo>
                  <a:lnTo>
                    <a:pt x="258" y="296"/>
                  </a:lnTo>
                  <a:lnTo>
                    <a:pt x="269" y="287"/>
                  </a:lnTo>
                  <a:lnTo>
                    <a:pt x="281" y="259"/>
                  </a:lnTo>
                  <a:lnTo>
                    <a:pt x="293" y="287"/>
                  </a:lnTo>
                  <a:lnTo>
                    <a:pt x="305" y="274"/>
                  </a:lnTo>
                  <a:lnTo>
                    <a:pt x="316" y="305"/>
                  </a:lnTo>
                  <a:lnTo>
                    <a:pt x="328" y="268"/>
                  </a:lnTo>
                  <a:lnTo>
                    <a:pt x="340" y="288"/>
                  </a:lnTo>
                  <a:lnTo>
                    <a:pt x="352" y="271"/>
                  </a:lnTo>
                  <a:lnTo>
                    <a:pt x="363" y="298"/>
                  </a:lnTo>
                  <a:lnTo>
                    <a:pt x="375" y="285"/>
                  </a:lnTo>
                  <a:lnTo>
                    <a:pt x="387" y="295"/>
                  </a:lnTo>
                  <a:lnTo>
                    <a:pt x="398" y="288"/>
                  </a:lnTo>
                  <a:lnTo>
                    <a:pt x="410" y="301"/>
                  </a:lnTo>
                  <a:lnTo>
                    <a:pt x="422" y="285"/>
                  </a:lnTo>
                  <a:lnTo>
                    <a:pt x="434" y="271"/>
                  </a:lnTo>
                  <a:lnTo>
                    <a:pt x="445" y="262"/>
                  </a:lnTo>
                  <a:lnTo>
                    <a:pt x="457" y="265"/>
                  </a:lnTo>
                  <a:lnTo>
                    <a:pt x="469" y="234"/>
                  </a:lnTo>
                  <a:lnTo>
                    <a:pt x="481" y="247"/>
                  </a:lnTo>
                  <a:lnTo>
                    <a:pt x="492" y="250"/>
                  </a:lnTo>
                  <a:lnTo>
                    <a:pt x="504" y="261"/>
                  </a:lnTo>
                  <a:lnTo>
                    <a:pt x="516" y="238"/>
                  </a:lnTo>
                  <a:lnTo>
                    <a:pt x="528" y="230"/>
                  </a:lnTo>
                  <a:lnTo>
                    <a:pt x="539" y="227"/>
                  </a:lnTo>
                  <a:lnTo>
                    <a:pt x="551" y="219"/>
                  </a:lnTo>
                  <a:lnTo>
                    <a:pt x="563" y="203"/>
                  </a:lnTo>
                  <a:lnTo>
                    <a:pt x="574" y="195"/>
                  </a:lnTo>
                  <a:lnTo>
                    <a:pt x="586" y="195"/>
                  </a:lnTo>
                  <a:lnTo>
                    <a:pt x="598" y="190"/>
                  </a:lnTo>
                </a:path>
              </a:pathLst>
            </a:custGeom>
            <a:noFill/>
            <a:ln w="2857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2" name="Freeform 1486">
              <a:extLst>
                <a:ext uri="{FF2B5EF4-FFF2-40B4-BE49-F238E27FC236}">
                  <a16:creationId xmlns:a16="http://schemas.microsoft.com/office/drawing/2014/main" id="{BFB1EADD-6D05-4CC9-BD01-913A888DC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742"/>
              <a:ext cx="3593" cy="2554"/>
            </a:xfrm>
            <a:custGeom>
              <a:avLst/>
              <a:gdLst>
                <a:gd name="T0" fmla="*/ 0 w 598"/>
                <a:gd name="T1" fmla="*/ 282 h 425"/>
                <a:gd name="T2" fmla="*/ 11 w 598"/>
                <a:gd name="T3" fmla="*/ 304 h 425"/>
                <a:gd name="T4" fmla="*/ 23 w 598"/>
                <a:gd name="T5" fmla="*/ 288 h 425"/>
                <a:gd name="T6" fmla="*/ 35 w 598"/>
                <a:gd name="T7" fmla="*/ 289 h 425"/>
                <a:gd name="T8" fmla="*/ 46 w 598"/>
                <a:gd name="T9" fmla="*/ 274 h 425"/>
                <a:gd name="T10" fmla="*/ 58 w 598"/>
                <a:gd name="T11" fmla="*/ 254 h 425"/>
                <a:gd name="T12" fmla="*/ 70 w 598"/>
                <a:gd name="T13" fmla="*/ 210 h 425"/>
                <a:gd name="T14" fmla="*/ 82 w 598"/>
                <a:gd name="T15" fmla="*/ 148 h 425"/>
                <a:gd name="T16" fmla="*/ 93 w 598"/>
                <a:gd name="T17" fmla="*/ 48 h 425"/>
                <a:gd name="T18" fmla="*/ 105 w 598"/>
                <a:gd name="T19" fmla="*/ 0 h 425"/>
                <a:gd name="T20" fmla="*/ 117 w 598"/>
                <a:gd name="T21" fmla="*/ 91 h 425"/>
                <a:gd name="T22" fmla="*/ 129 w 598"/>
                <a:gd name="T23" fmla="*/ 152 h 425"/>
                <a:gd name="T24" fmla="*/ 140 w 598"/>
                <a:gd name="T25" fmla="*/ 223 h 425"/>
                <a:gd name="T26" fmla="*/ 152 w 598"/>
                <a:gd name="T27" fmla="*/ 256 h 425"/>
                <a:gd name="T28" fmla="*/ 164 w 598"/>
                <a:gd name="T29" fmla="*/ 289 h 425"/>
                <a:gd name="T30" fmla="*/ 176 w 598"/>
                <a:gd name="T31" fmla="*/ 334 h 425"/>
                <a:gd name="T32" fmla="*/ 187 w 598"/>
                <a:gd name="T33" fmla="*/ 368 h 425"/>
                <a:gd name="T34" fmla="*/ 199 w 598"/>
                <a:gd name="T35" fmla="*/ 379 h 425"/>
                <a:gd name="T36" fmla="*/ 211 w 598"/>
                <a:gd name="T37" fmla="*/ 363 h 425"/>
                <a:gd name="T38" fmla="*/ 222 w 598"/>
                <a:gd name="T39" fmla="*/ 391 h 425"/>
                <a:gd name="T40" fmla="*/ 234 w 598"/>
                <a:gd name="T41" fmla="*/ 390 h 425"/>
                <a:gd name="T42" fmla="*/ 246 w 598"/>
                <a:gd name="T43" fmla="*/ 370 h 425"/>
                <a:gd name="T44" fmla="*/ 258 w 598"/>
                <a:gd name="T45" fmla="*/ 382 h 425"/>
                <a:gd name="T46" fmla="*/ 269 w 598"/>
                <a:gd name="T47" fmla="*/ 425 h 425"/>
                <a:gd name="T48" fmla="*/ 281 w 598"/>
                <a:gd name="T49" fmla="*/ 415 h 425"/>
                <a:gd name="T50" fmla="*/ 293 w 598"/>
                <a:gd name="T51" fmla="*/ 388 h 425"/>
                <a:gd name="T52" fmla="*/ 305 w 598"/>
                <a:gd name="T53" fmla="*/ 386 h 425"/>
                <a:gd name="T54" fmla="*/ 316 w 598"/>
                <a:gd name="T55" fmla="*/ 407 h 425"/>
                <a:gd name="T56" fmla="*/ 328 w 598"/>
                <a:gd name="T57" fmla="*/ 383 h 425"/>
                <a:gd name="T58" fmla="*/ 340 w 598"/>
                <a:gd name="T59" fmla="*/ 320 h 425"/>
                <a:gd name="T60" fmla="*/ 352 w 598"/>
                <a:gd name="T61" fmla="*/ 243 h 425"/>
                <a:gd name="T62" fmla="*/ 363 w 598"/>
                <a:gd name="T63" fmla="*/ 315 h 425"/>
                <a:gd name="T64" fmla="*/ 375 w 598"/>
                <a:gd name="T65" fmla="*/ 375 h 425"/>
                <a:gd name="T66" fmla="*/ 387 w 598"/>
                <a:gd name="T67" fmla="*/ 386 h 425"/>
                <a:gd name="T68" fmla="*/ 398 w 598"/>
                <a:gd name="T69" fmla="*/ 409 h 425"/>
                <a:gd name="T70" fmla="*/ 410 w 598"/>
                <a:gd name="T71" fmla="*/ 394 h 425"/>
                <a:gd name="T72" fmla="*/ 422 w 598"/>
                <a:gd name="T73" fmla="*/ 398 h 425"/>
                <a:gd name="T74" fmla="*/ 434 w 598"/>
                <a:gd name="T75" fmla="*/ 384 h 425"/>
                <a:gd name="T76" fmla="*/ 445 w 598"/>
                <a:gd name="T77" fmla="*/ 410 h 425"/>
                <a:gd name="T78" fmla="*/ 457 w 598"/>
                <a:gd name="T79" fmla="*/ 386 h 425"/>
                <a:gd name="T80" fmla="*/ 469 w 598"/>
                <a:gd name="T81" fmla="*/ 372 h 425"/>
                <a:gd name="T82" fmla="*/ 481 w 598"/>
                <a:gd name="T83" fmla="*/ 388 h 425"/>
                <a:gd name="T84" fmla="*/ 492 w 598"/>
                <a:gd name="T85" fmla="*/ 386 h 425"/>
                <a:gd name="T86" fmla="*/ 504 w 598"/>
                <a:gd name="T87" fmla="*/ 375 h 425"/>
                <a:gd name="T88" fmla="*/ 516 w 598"/>
                <a:gd name="T89" fmla="*/ 348 h 425"/>
                <a:gd name="T90" fmla="*/ 528 w 598"/>
                <a:gd name="T91" fmla="*/ 377 h 425"/>
                <a:gd name="T92" fmla="*/ 539 w 598"/>
                <a:gd name="T93" fmla="*/ 341 h 425"/>
                <a:gd name="T94" fmla="*/ 551 w 598"/>
                <a:gd name="T95" fmla="*/ 330 h 425"/>
                <a:gd name="T96" fmla="*/ 563 w 598"/>
                <a:gd name="T97" fmla="*/ 320 h 425"/>
                <a:gd name="T98" fmla="*/ 574 w 598"/>
                <a:gd name="T99" fmla="*/ 335 h 425"/>
                <a:gd name="T100" fmla="*/ 586 w 598"/>
                <a:gd name="T101" fmla="*/ 296 h 425"/>
                <a:gd name="T102" fmla="*/ 598 w 598"/>
                <a:gd name="T103" fmla="*/ 33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8" h="425">
                  <a:moveTo>
                    <a:pt x="0" y="282"/>
                  </a:moveTo>
                  <a:lnTo>
                    <a:pt x="11" y="304"/>
                  </a:lnTo>
                  <a:lnTo>
                    <a:pt x="23" y="288"/>
                  </a:lnTo>
                  <a:lnTo>
                    <a:pt x="35" y="289"/>
                  </a:lnTo>
                  <a:lnTo>
                    <a:pt x="46" y="274"/>
                  </a:lnTo>
                  <a:lnTo>
                    <a:pt x="58" y="254"/>
                  </a:lnTo>
                  <a:lnTo>
                    <a:pt x="70" y="210"/>
                  </a:lnTo>
                  <a:lnTo>
                    <a:pt x="82" y="148"/>
                  </a:lnTo>
                  <a:lnTo>
                    <a:pt x="93" y="48"/>
                  </a:lnTo>
                  <a:lnTo>
                    <a:pt x="105" y="0"/>
                  </a:lnTo>
                  <a:lnTo>
                    <a:pt x="117" y="91"/>
                  </a:lnTo>
                  <a:lnTo>
                    <a:pt x="129" y="152"/>
                  </a:lnTo>
                  <a:lnTo>
                    <a:pt x="140" y="223"/>
                  </a:lnTo>
                  <a:lnTo>
                    <a:pt x="152" y="256"/>
                  </a:lnTo>
                  <a:lnTo>
                    <a:pt x="164" y="289"/>
                  </a:lnTo>
                  <a:lnTo>
                    <a:pt x="176" y="334"/>
                  </a:lnTo>
                  <a:lnTo>
                    <a:pt x="187" y="368"/>
                  </a:lnTo>
                  <a:lnTo>
                    <a:pt x="199" y="379"/>
                  </a:lnTo>
                  <a:lnTo>
                    <a:pt x="211" y="363"/>
                  </a:lnTo>
                  <a:lnTo>
                    <a:pt x="222" y="391"/>
                  </a:lnTo>
                  <a:lnTo>
                    <a:pt x="234" y="390"/>
                  </a:lnTo>
                  <a:lnTo>
                    <a:pt x="246" y="370"/>
                  </a:lnTo>
                  <a:lnTo>
                    <a:pt x="258" y="382"/>
                  </a:lnTo>
                  <a:lnTo>
                    <a:pt x="269" y="425"/>
                  </a:lnTo>
                  <a:lnTo>
                    <a:pt x="281" y="415"/>
                  </a:lnTo>
                  <a:lnTo>
                    <a:pt x="293" y="388"/>
                  </a:lnTo>
                  <a:lnTo>
                    <a:pt x="305" y="386"/>
                  </a:lnTo>
                  <a:lnTo>
                    <a:pt x="316" y="407"/>
                  </a:lnTo>
                  <a:lnTo>
                    <a:pt x="328" y="383"/>
                  </a:lnTo>
                  <a:lnTo>
                    <a:pt x="340" y="320"/>
                  </a:lnTo>
                  <a:lnTo>
                    <a:pt x="352" y="243"/>
                  </a:lnTo>
                  <a:lnTo>
                    <a:pt x="363" y="315"/>
                  </a:lnTo>
                  <a:lnTo>
                    <a:pt x="375" y="375"/>
                  </a:lnTo>
                  <a:lnTo>
                    <a:pt x="387" y="386"/>
                  </a:lnTo>
                  <a:lnTo>
                    <a:pt x="398" y="409"/>
                  </a:lnTo>
                  <a:lnTo>
                    <a:pt x="410" y="394"/>
                  </a:lnTo>
                  <a:lnTo>
                    <a:pt x="422" y="398"/>
                  </a:lnTo>
                  <a:lnTo>
                    <a:pt x="434" y="384"/>
                  </a:lnTo>
                  <a:lnTo>
                    <a:pt x="445" y="410"/>
                  </a:lnTo>
                  <a:lnTo>
                    <a:pt x="457" y="386"/>
                  </a:lnTo>
                  <a:lnTo>
                    <a:pt x="469" y="372"/>
                  </a:lnTo>
                  <a:lnTo>
                    <a:pt x="481" y="388"/>
                  </a:lnTo>
                  <a:lnTo>
                    <a:pt x="492" y="386"/>
                  </a:lnTo>
                  <a:lnTo>
                    <a:pt x="504" y="375"/>
                  </a:lnTo>
                  <a:lnTo>
                    <a:pt x="516" y="348"/>
                  </a:lnTo>
                  <a:lnTo>
                    <a:pt x="528" y="377"/>
                  </a:lnTo>
                  <a:lnTo>
                    <a:pt x="539" y="341"/>
                  </a:lnTo>
                  <a:lnTo>
                    <a:pt x="551" y="330"/>
                  </a:lnTo>
                  <a:lnTo>
                    <a:pt x="563" y="320"/>
                  </a:lnTo>
                  <a:lnTo>
                    <a:pt x="574" y="335"/>
                  </a:lnTo>
                  <a:lnTo>
                    <a:pt x="586" y="296"/>
                  </a:lnTo>
                  <a:lnTo>
                    <a:pt x="598" y="335"/>
                  </a:lnTo>
                </a:path>
              </a:pathLst>
            </a:custGeom>
            <a:noFill/>
            <a:ln w="2857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3" name="Freeform 1487">
              <a:extLst>
                <a:ext uri="{FF2B5EF4-FFF2-40B4-BE49-F238E27FC236}">
                  <a16:creationId xmlns:a16="http://schemas.microsoft.com/office/drawing/2014/main" id="{9D89DF19-ECBD-438A-90DE-552748DEC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112"/>
              <a:ext cx="3593" cy="1106"/>
            </a:xfrm>
            <a:custGeom>
              <a:avLst/>
              <a:gdLst>
                <a:gd name="T0" fmla="*/ 0 w 598"/>
                <a:gd name="T1" fmla="*/ 79 h 184"/>
                <a:gd name="T2" fmla="*/ 11 w 598"/>
                <a:gd name="T3" fmla="*/ 61 h 184"/>
                <a:gd name="T4" fmla="*/ 23 w 598"/>
                <a:gd name="T5" fmla="*/ 61 h 184"/>
                <a:gd name="T6" fmla="*/ 35 w 598"/>
                <a:gd name="T7" fmla="*/ 48 h 184"/>
                <a:gd name="T8" fmla="*/ 46 w 598"/>
                <a:gd name="T9" fmla="*/ 37 h 184"/>
                <a:gd name="T10" fmla="*/ 58 w 598"/>
                <a:gd name="T11" fmla="*/ 30 h 184"/>
                <a:gd name="T12" fmla="*/ 70 w 598"/>
                <a:gd name="T13" fmla="*/ 24 h 184"/>
                <a:gd name="T14" fmla="*/ 82 w 598"/>
                <a:gd name="T15" fmla="*/ 16 h 184"/>
                <a:gd name="T16" fmla="*/ 93 w 598"/>
                <a:gd name="T17" fmla="*/ 0 h 184"/>
                <a:gd name="T18" fmla="*/ 105 w 598"/>
                <a:gd name="T19" fmla="*/ 12 h 184"/>
                <a:gd name="T20" fmla="*/ 117 w 598"/>
                <a:gd name="T21" fmla="*/ 37 h 184"/>
                <a:gd name="T22" fmla="*/ 129 w 598"/>
                <a:gd name="T23" fmla="*/ 67 h 184"/>
                <a:gd name="T24" fmla="*/ 140 w 598"/>
                <a:gd name="T25" fmla="*/ 84 h 184"/>
                <a:gd name="T26" fmla="*/ 152 w 598"/>
                <a:gd name="T27" fmla="*/ 80 h 184"/>
                <a:gd name="T28" fmla="*/ 164 w 598"/>
                <a:gd name="T29" fmla="*/ 111 h 184"/>
                <a:gd name="T30" fmla="*/ 176 w 598"/>
                <a:gd name="T31" fmla="*/ 102 h 184"/>
                <a:gd name="T32" fmla="*/ 187 w 598"/>
                <a:gd name="T33" fmla="*/ 109 h 184"/>
                <a:gd name="T34" fmla="*/ 199 w 598"/>
                <a:gd name="T35" fmla="*/ 140 h 184"/>
                <a:gd name="T36" fmla="*/ 211 w 598"/>
                <a:gd name="T37" fmla="*/ 139 h 184"/>
                <a:gd name="T38" fmla="*/ 222 w 598"/>
                <a:gd name="T39" fmla="*/ 131 h 184"/>
                <a:gd name="T40" fmla="*/ 234 w 598"/>
                <a:gd name="T41" fmla="*/ 140 h 184"/>
                <a:gd name="T42" fmla="*/ 246 w 598"/>
                <a:gd name="T43" fmla="*/ 146 h 184"/>
                <a:gd name="T44" fmla="*/ 258 w 598"/>
                <a:gd name="T45" fmla="*/ 125 h 184"/>
                <a:gd name="T46" fmla="*/ 269 w 598"/>
                <a:gd name="T47" fmla="*/ 163 h 184"/>
                <a:gd name="T48" fmla="*/ 281 w 598"/>
                <a:gd name="T49" fmla="*/ 157 h 184"/>
                <a:gd name="T50" fmla="*/ 293 w 598"/>
                <a:gd name="T51" fmla="*/ 108 h 184"/>
                <a:gd name="T52" fmla="*/ 305 w 598"/>
                <a:gd name="T53" fmla="*/ 160 h 184"/>
                <a:gd name="T54" fmla="*/ 316 w 598"/>
                <a:gd name="T55" fmla="*/ 169 h 184"/>
                <a:gd name="T56" fmla="*/ 328 w 598"/>
                <a:gd name="T57" fmla="*/ 149 h 184"/>
                <a:gd name="T58" fmla="*/ 340 w 598"/>
                <a:gd name="T59" fmla="*/ 43 h 184"/>
                <a:gd name="T60" fmla="*/ 352 w 598"/>
                <a:gd name="T61" fmla="*/ 142 h 184"/>
                <a:gd name="T62" fmla="*/ 363 w 598"/>
                <a:gd name="T63" fmla="*/ 161 h 184"/>
                <a:gd name="T64" fmla="*/ 375 w 598"/>
                <a:gd name="T65" fmla="*/ 184 h 184"/>
                <a:gd name="T66" fmla="*/ 387 w 598"/>
                <a:gd name="T67" fmla="*/ 171 h 184"/>
                <a:gd name="T68" fmla="*/ 398 w 598"/>
                <a:gd name="T69" fmla="*/ 119 h 184"/>
                <a:gd name="T70" fmla="*/ 410 w 598"/>
                <a:gd name="T71" fmla="*/ 182 h 184"/>
                <a:gd name="T72" fmla="*/ 422 w 598"/>
                <a:gd name="T73" fmla="*/ 170 h 184"/>
                <a:gd name="T74" fmla="*/ 434 w 598"/>
                <a:gd name="T75" fmla="*/ 162 h 184"/>
                <a:gd name="T76" fmla="*/ 445 w 598"/>
                <a:gd name="T77" fmla="*/ 128 h 184"/>
                <a:gd name="T78" fmla="*/ 457 w 598"/>
                <a:gd name="T79" fmla="*/ 147 h 184"/>
                <a:gd name="T80" fmla="*/ 469 w 598"/>
                <a:gd name="T81" fmla="*/ 118 h 184"/>
                <a:gd name="T82" fmla="*/ 481 w 598"/>
                <a:gd name="T83" fmla="*/ 116 h 184"/>
                <a:gd name="T84" fmla="*/ 492 w 598"/>
                <a:gd name="T85" fmla="*/ 131 h 184"/>
                <a:gd name="T86" fmla="*/ 504 w 598"/>
                <a:gd name="T87" fmla="*/ 125 h 184"/>
                <a:gd name="T88" fmla="*/ 516 w 598"/>
                <a:gd name="T89" fmla="*/ 111 h 184"/>
                <a:gd name="T90" fmla="*/ 528 w 598"/>
                <a:gd name="T91" fmla="*/ 96 h 184"/>
                <a:gd name="T92" fmla="*/ 539 w 598"/>
                <a:gd name="T93" fmla="*/ 85 h 184"/>
                <a:gd name="T94" fmla="*/ 551 w 598"/>
                <a:gd name="T95" fmla="*/ 83 h 184"/>
                <a:gd name="T96" fmla="*/ 563 w 598"/>
                <a:gd name="T97" fmla="*/ 62 h 184"/>
                <a:gd name="T98" fmla="*/ 574 w 598"/>
                <a:gd name="T99" fmla="*/ 64 h 184"/>
                <a:gd name="T100" fmla="*/ 586 w 598"/>
                <a:gd name="T101" fmla="*/ 65 h 184"/>
                <a:gd name="T102" fmla="*/ 598 w 598"/>
                <a:gd name="T103" fmla="*/ 9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8" h="184">
                  <a:moveTo>
                    <a:pt x="0" y="79"/>
                  </a:moveTo>
                  <a:lnTo>
                    <a:pt x="11" y="61"/>
                  </a:lnTo>
                  <a:lnTo>
                    <a:pt x="23" y="61"/>
                  </a:lnTo>
                  <a:lnTo>
                    <a:pt x="35" y="48"/>
                  </a:lnTo>
                  <a:lnTo>
                    <a:pt x="46" y="37"/>
                  </a:lnTo>
                  <a:lnTo>
                    <a:pt x="58" y="30"/>
                  </a:lnTo>
                  <a:lnTo>
                    <a:pt x="70" y="24"/>
                  </a:lnTo>
                  <a:lnTo>
                    <a:pt x="82" y="16"/>
                  </a:lnTo>
                  <a:lnTo>
                    <a:pt x="93" y="0"/>
                  </a:lnTo>
                  <a:lnTo>
                    <a:pt x="105" y="12"/>
                  </a:lnTo>
                  <a:lnTo>
                    <a:pt x="117" y="37"/>
                  </a:lnTo>
                  <a:lnTo>
                    <a:pt x="129" y="67"/>
                  </a:lnTo>
                  <a:lnTo>
                    <a:pt x="140" y="84"/>
                  </a:lnTo>
                  <a:lnTo>
                    <a:pt x="152" y="80"/>
                  </a:lnTo>
                  <a:lnTo>
                    <a:pt x="164" y="111"/>
                  </a:lnTo>
                  <a:lnTo>
                    <a:pt x="176" y="102"/>
                  </a:lnTo>
                  <a:lnTo>
                    <a:pt x="187" y="109"/>
                  </a:lnTo>
                  <a:lnTo>
                    <a:pt x="199" y="140"/>
                  </a:lnTo>
                  <a:lnTo>
                    <a:pt x="211" y="139"/>
                  </a:lnTo>
                  <a:lnTo>
                    <a:pt x="222" y="131"/>
                  </a:lnTo>
                  <a:lnTo>
                    <a:pt x="234" y="140"/>
                  </a:lnTo>
                  <a:lnTo>
                    <a:pt x="246" y="146"/>
                  </a:lnTo>
                  <a:lnTo>
                    <a:pt x="258" y="125"/>
                  </a:lnTo>
                  <a:lnTo>
                    <a:pt x="269" y="163"/>
                  </a:lnTo>
                  <a:lnTo>
                    <a:pt x="281" y="157"/>
                  </a:lnTo>
                  <a:lnTo>
                    <a:pt x="293" y="108"/>
                  </a:lnTo>
                  <a:lnTo>
                    <a:pt x="305" y="160"/>
                  </a:lnTo>
                  <a:lnTo>
                    <a:pt x="316" y="169"/>
                  </a:lnTo>
                  <a:lnTo>
                    <a:pt x="328" y="149"/>
                  </a:lnTo>
                  <a:lnTo>
                    <a:pt x="340" y="43"/>
                  </a:lnTo>
                  <a:lnTo>
                    <a:pt x="352" y="142"/>
                  </a:lnTo>
                  <a:lnTo>
                    <a:pt x="363" y="161"/>
                  </a:lnTo>
                  <a:lnTo>
                    <a:pt x="375" y="184"/>
                  </a:lnTo>
                  <a:lnTo>
                    <a:pt x="387" y="171"/>
                  </a:lnTo>
                  <a:lnTo>
                    <a:pt x="398" y="119"/>
                  </a:lnTo>
                  <a:lnTo>
                    <a:pt x="410" y="182"/>
                  </a:lnTo>
                  <a:lnTo>
                    <a:pt x="422" y="170"/>
                  </a:lnTo>
                  <a:lnTo>
                    <a:pt x="434" y="162"/>
                  </a:lnTo>
                  <a:lnTo>
                    <a:pt x="445" y="128"/>
                  </a:lnTo>
                  <a:lnTo>
                    <a:pt x="457" y="147"/>
                  </a:lnTo>
                  <a:lnTo>
                    <a:pt x="469" y="118"/>
                  </a:lnTo>
                  <a:lnTo>
                    <a:pt x="481" y="116"/>
                  </a:lnTo>
                  <a:lnTo>
                    <a:pt x="492" y="131"/>
                  </a:lnTo>
                  <a:lnTo>
                    <a:pt x="504" y="125"/>
                  </a:lnTo>
                  <a:lnTo>
                    <a:pt x="516" y="111"/>
                  </a:lnTo>
                  <a:lnTo>
                    <a:pt x="528" y="96"/>
                  </a:lnTo>
                  <a:lnTo>
                    <a:pt x="539" y="85"/>
                  </a:lnTo>
                  <a:lnTo>
                    <a:pt x="551" y="83"/>
                  </a:lnTo>
                  <a:lnTo>
                    <a:pt x="563" y="62"/>
                  </a:lnTo>
                  <a:lnTo>
                    <a:pt x="574" y="64"/>
                  </a:lnTo>
                  <a:lnTo>
                    <a:pt x="586" y="65"/>
                  </a:lnTo>
                  <a:lnTo>
                    <a:pt x="598" y="98"/>
                  </a:lnTo>
                </a:path>
              </a:pathLst>
            </a:custGeom>
            <a:noFill/>
            <a:ln w="28575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4" name="Freeform 1488">
              <a:extLst>
                <a:ext uri="{FF2B5EF4-FFF2-40B4-BE49-F238E27FC236}">
                  <a16:creationId xmlns:a16="http://schemas.microsoft.com/office/drawing/2014/main" id="{073E2649-43B4-4647-897D-254D9181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1054"/>
              <a:ext cx="3665" cy="2110"/>
            </a:xfrm>
            <a:custGeom>
              <a:avLst/>
              <a:gdLst>
                <a:gd name="T0" fmla="*/ 0 w 610"/>
                <a:gd name="T1" fmla="*/ 247 h 351"/>
                <a:gd name="T2" fmla="*/ 11 w 610"/>
                <a:gd name="T3" fmla="*/ 227 h 351"/>
                <a:gd name="T4" fmla="*/ 23 w 610"/>
                <a:gd name="T5" fmla="*/ 236 h 351"/>
                <a:gd name="T6" fmla="*/ 35 w 610"/>
                <a:gd name="T7" fmla="*/ 245 h 351"/>
                <a:gd name="T8" fmla="*/ 46 w 610"/>
                <a:gd name="T9" fmla="*/ 212 h 351"/>
                <a:gd name="T10" fmla="*/ 58 w 610"/>
                <a:gd name="T11" fmla="*/ 242 h 351"/>
                <a:gd name="T12" fmla="*/ 70 w 610"/>
                <a:gd name="T13" fmla="*/ 218 h 351"/>
                <a:gd name="T14" fmla="*/ 82 w 610"/>
                <a:gd name="T15" fmla="*/ 245 h 351"/>
                <a:gd name="T16" fmla="*/ 93 w 610"/>
                <a:gd name="T17" fmla="*/ 224 h 351"/>
                <a:gd name="T18" fmla="*/ 105 w 610"/>
                <a:gd name="T19" fmla="*/ 219 h 351"/>
                <a:gd name="T20" fmla="*/ 117 w 610"/>
                <a:gd name="T21" fmla="*/ 210 h 351"/>
                <a:gd name="T22" fmla="*/ 129 w 610"/>
                <a:gd name="T23" fmla="*/ 215 h 351"/>
                <a:gd name="T24" fmla="*/ 140 w 610"/>
                <a:gd name="T25" fmla="*/ 217 h 351"/>
                <a:gd name="T26" fmla="*/ 152 w 610"/>
                <a:gd name="T27" fmla="*/ 181 h 351"/>
                <a:gd name="T28" fmla="*/ 164 w 610"/>
                <a:gd name="T29" fmla="*/ 186 h 351"/>
                <a:gd name="T30" fmla="*/ 176 w 610"/>
                <a:gd name="T31" fmla="*/ 233 h 351"/>
                <a:gd name="T32" fmla="*/ 187 w 610"/>
                <a:gd name="T33" fmla="*/ 260 h 351"/>
                <a:gd name="T34" fmla="*/ 199 w 610"/>
                <a:gd name="T35" fmla="*/ 284 h 351"/>
                <a:gd name="T36" fmla="*/ 211 w 610"/>
                <a:gd name="T37" fmla="*/ 295 h 351"/>
                <a:gd name="T38" fmla="*/ 222 w 610"/>
                <a:gd name="T39" fmla="*/ 320 h 351"/>
                <a:gd name="T40" fmla="*/ 234 w 610"/>
                <a:gd name="T41" fmla="*/ 313 h 351"/>
                <a:gd name="T42" fmla="*/ 246 w 610"/>
                <a:gd name="T43" fmla="*/ 328 h 351"/>
                <a:gd name="T44" fmla="*/ 258 w 610"/>
                <a:gd name="T45" fmla="*/ 309 h 351"/>
                <a:gd name="T46" fmla="*/ 269 w 610"/>
                <a:gd name="T47" fmla="*/ 334 h 351"/>
                <a:gd name="T48" fmla="*/ 281 w 610"/>
                <a:gd name="T49" fmla="*/ 342 h 351"/>
                <a:gd name="T50" fmla="*/ 293 w 610"/>
                <a:gd name="T51" fmla="*/ 308 h 351"/>
                <a:gd name="T52" fmla="*/ 305 w 610"/>
                <a:gd name="T53" fmla="*/ 341 h 351"/>
                <a:gd name="T54" fmla="*/ 316 w 610"/>
                <a:gd name="T55" fmla="*/ 351 h 351"/>
                <a:gd name="T56" fmla="*/ 328 w 610"/>
                <a:gd name="T57" fmla="*/ 337 h 351"/>
                <a:gd name="T58" fmla="*/ 340 w 610"/>
                <a:gd name="T59" fmla="*/ 323 h 351"/>
                <a:gd name="T60" fmla="*/ 352 w 610"/>
                <a:gd name="T61" fmla="*/ 304 h 351"/>
                <a:gd name="T62" fmla="*/ 363 w 610"/>
                <a:gd name="T63" fmla="*/ 301 h 351"/>
                <a:gd name="T64" fmla="*/ 375 w 610"/>
                <a:gd name="T65" fmla="*/ 217 h 351"/>
                <a:gd name="T66" fmla="*/ 387 w 610"/>
                <a:gd name="T67" fmla="*/ 298 h 351"/>
                <a:gd name="T68" fmla="*/ 398 w 610"/>
                <a:gd name="T69" fmla="*/ 333 h 351"/>
                <a:gd name="T70" fmla="*/ 410 w 610"/>
                <a:gd name="T71" fmla="*/ 330 h 351"/>
                <a:gd name="T72" fmla="*/ 422 w 610"/>
                <a:gd name="T73" fmla="*/ 316 h 351"/>
                <a:gd name="T74" fmla="*/ 434 w 610"/>
                <a:gd name="T75" fmla="*/ 299 h 351"/>
                <a:gd name="T76" fmla="*/ 445 w 610"/>
                <a:gd name="T77" fmla="*/ 304 h 351"/>
                <a:gd name="T78" fmla="*/ 457 w 610"/>
                <a:gd name="T79" fmla="*/ 297 h 351"/>
                <a:gd name="T80" fmla="*/ 469 w 610"/>
                <a:gd name="T81" fmla="*/ 302 h 351"/>
                <a:gd name="T82" fmla="*/ 481 w 610"/>
                <a:gd name="T83" fmla="*/ 293 h 351"/>
                <a:gd name="T84" fmla="*/ 492 w 610"/>
                <a:gd name="T85" fmla="*/ 260 h 351"/>
                <a:gd name="T86" fmla="*/ 504 w 610"/>
                <a:gd name="T87" fmla="*/ 261 h 351"/>
                <a:gd name="T88" fmla="*/ 516 w 610"/>
                <a:gd name="T89" fmla="*/ 242 h 351"/>
                <a:gd name="T90" fmla="*/ 528 w 610"/>
                <a:gd name="T91" fmla="*/ 216 h 351"/>
                <a:gd name="T92" fmla="*/ 539 w 610"/>
                <a:gd name="T93" fmla="*/ 200 h 351"/>
                <a:gd name="T94" fmla="*/ 551 w 610"/>
                <a:gd name="T95" fmla="*/ 158 h 351"/>
                <a:gd name="T96" fmla="*/ 563 w 610"/>
                <a:gd name="T97" fmla="*/ 107 h 351"/>
                <a:gd name="T98" fmla="*/ 574 w 610"/>
                <a:gd name="T99" fmla="*/ 58 h 351"/>
                <a:gd name="T100" fmla="*/ 586 w 610"/>
                <a:gd name="T101" fmla="*/ 30 h 351"/>
                <a:gd name="T102" fmla="*/ 598 w 610"/>
                <a:gd name="T103" fmla="*/ 0 h 351"/>
                <a:gd name="T104" fmla="*/ 610 w 610"/>
                <a:gd name="T105" fmla="*/ 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0" h="351">
                  <a:moveTo>
                    <a:pt x="0" y="247"/>
                  </a:moveTo>
                  <a:lnTo>
                    <a:pt x="11" y="227"/>
                  </a:lnTo>
                  <a:lnTo>
                    <a:pt x="23" y="236"/>
                  </a:lnTo>
                  <a:lnTo>
                    <a:pt x="35" y="245"/>
                  </a:lnTo>
                  <a:lnTo>
                    <a:pt x="46" y="212"/>
                  </a:lnTo>
                  <a:lnTo>
                    <a:pt x="58" y="242"/>
                  </a:lnTo>
                  <a:lnTo>
                    <a:pt x="70" y="218"/>
                  </a:lnTo>
                  <a:lnTo>
                    <a:pt x="82" y="245"/>
                  </a:lnTo>
                  <a:lnTo>
                    <a:pt x="93" y="224"/>
                  </a:lnTo>
                  <a:lnTo>
                    <a:pt x="105" y="219"/>
                  </a:lnTo>
                  <a:lnTo>
                    <a:pt x="117" y="210"/>
                  </a:lnTo>
                  <a:lnTo>
                    <a:pt x="129" y="215"/>
                  </a:lnTo>
                  <a:lnTo>
                    <a:pt x="140" y="217"/>
                  </a:lnTo>
                  <a:lnTo>
                    <a:pt x="152" y="181"/>
                  </a:lnTo>
                  <a:lnTo>
                    <a:pt x="164" y="186"/>
                  </a:lnTo>
                  <a:lnTo>
                    <a:pt x="176" y="233"/>
                  </a:lnTo>
                  <a:lnTo>
                    <a:pt x="187" y="260"/>
                  </a:lnTo>
                  <a:lnTo>
                    <a:pt x="199" y="284"/>
                  </a:lnTo>
                  <a:lnTo>
                    <a:pt x="211" y="295"/>
                  </a:lnTo>
                  <a:lnTo>
                    <a:pt x="222" y="320"/>
                  </a:lnTo>
                  <a:lnTo>
                    <a:pt x="234" y="313"/>
                  </a:lnTo>
                  <a:lnTo>
                    <a:pt x="246" y="328"/>
                  </a:lnTo>
                  <a:lnTo>
                    <a:pt x="258" y="309"/>
                  </a:lnTo>
                  <a:lnTo>
                    <a:pt x="269" y="334"/>
                  </a:lnTo>
                  <a:lnTo>
                    <a:pt x="281" y="342"/>
                  </a:lnTo>
                  <a:lnTo>
                    <a:pt x="293" y="308"/>
                  </a:lnTo>
                  <a:lnTo>
                    <a:pt x="305" y="341"/>
                  </a:lnTo>
                  <a:lnTo>
                    <a:pt x="316" y="351"/>
                  </a:lnTo>
                  <a:lnTo>
                    <a:pt x="328" y="337"/>
                  </a:lnTo>
                  <a:lnTo>
                    <a:pt x="340" y="323"/>
                  </a:lnTo>
                  <a:lnTo>
                    <a:pt x="352" y="304"/>
                  </a:lnTo>
                  <a:lnTo>
                    <a:pt x="363" y="301"/>
                  </a:lnTo>
                  <a:lnTo>
                    <a:pt x="375" y="217"/>
                  </a:lnTo>
                  <a:lnTo>
                    <a:pt x="387" y="298"/>
                  </a:lnTo>
                  <a:lnTo>
                    <a:pt x="398" y="333"/>
                  </a:lnTo>
                  <a:lnTo>
                    <a:pt x="410" y="330"/>
                  </a:lnTo>
                  <a:lnTo>
                    <a:pt x="422" y="316"/>
                  </a:lnTo>
                  <a:lnTo>
                    <a:pt x="434" y="299"/>
                  </a:lnTo>
                  <a:lnTo>
                    <a:pt x="445" y="304"/>
                  </a:lnTo>
                  <a:lnTo>
                    <a:pt x="457" y="297"/>
                  </a:lnTo>
                  <a:lnTo>
                    <a:pt x="469" y="302"/>
                  </a:lnTo>
                  <a:lnTo>
                    <a:pt x="481" y="293"/>
                  </a:lnTo>
                  <a:lnTo>
                    <a:pt x="492" y="260"/>
                  </a:lnTo>
                  <a:lnTo>
                    <a:pt x="504" y="261"/>
                  </a:lnTo>
                  <a:lnTo>
                    <a:pt x="516" y="242"/>
                  </a:lnTo>
                  <a:lnTo>
                    <a:pt x="528" y="216"/>
                  </a:lnTo>
                  <a:lnTo>
                    <a:pt x="539" y="200"/>
                  </a:lnTo>
                  <a:lnTo>
                    <a:pt x="551" y="158"/>
                  </a:lnTo>
                  <a:lnTo>
                    <a:pt x="563" y="107"/>
                  </a:lnTo>
                  <a:lnTo>
                    <a:pt x="574" y="58"/>
                  </a:lnTo>
                  <a:lnTo>
                    <a:pt x="586" y="30"/>
                  </a:lnTo>
                  <a:lnTo>
                    <a:pt x="598" y="0"/>
                  </a:lnTo>
                  <a:lnTo>
                    <a:pt x="610" y="5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05" name="Freeform 1489">
              <a:extLst>
                <a:ext uri="{FF2B5EF4-FFF2-40B4-BE49-F238E27FC236}">
                  <a16:creationId xmlns:a16="http://schemas.microsoft.com/office/drawing/2014/main" id="{74A810A4-F487-4657-BF55-BB37E8E03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1198"/>
              <a:ext cx="1196" cy="1509"/>
            </a:xfrm>
            <a:custGeom>
              <a:avLst/>
              <a:gdLst>
                <a:gd name="T0" fmla="*/ 0 w 199"/>
                <a:gd name="T1" fmla="*/ 0 h 251"/>
                <a:gd name="T2" fmla="*/ 11 w 199"/>
                <a:gd name="T3" fmla="*/ 13 h 251"/>
                <a:gd name="T4" fmla="*/ 23 w 199"/>
                <a:gd name="T5" fmla="*/ 29 h 251"/>
                <a:gd name="T6" fmla="*/ 35 w 199"/>
                <a:gd name="T7" fmla="*/ 84 h 251"/>
                <a:gd name="T8" fmla="*/ 46 w 199"/>
                <a:gd name="T9" fmla="*/ 119 h 251"/>
                <a:gd name="T10" fmla="*/ 58 w 199"/>
                <a:gd name="T11" fmla="*/ 149 h 251"/>
                <a:gd name="T12" fmla="*/ 70 w 199"/>
                <a:gd name="T13" fmla="*/ 168 h 251"/>
                <a:gd name="T14" fmla="*/ 82 w 199"/>
                <a:gd name="T15" fmla="*/ 225 h 251"/>
                <a:gd name="T16" fmla="*/ 93 w 199"/>
                <a:gd name="T17" fmla="*/ 245 h 251"/>
                <a:gd name="T18" fmla="*/ 105 w 199"/>
                <a:gd name="T19" fmla="*/ 238 h 251"/>
                <a:gd name="T20" fmla="*/ 117 w 199"/>
                <a:gd name="T21" fmla="*/ 251 h 251"/>
                <a:gd name="T22" fmla="*/ 129 w 199"/>
                <a:gd name="T23" fmla="*/ 248 h 251"/>
                <a:gd name="T24" fmla="*/ 140 w 199"/>
                <a:gd name="T25" fmla="*/ 246 h 251"/>
                <a:gd name="T26" fmla="*/ 152 w 199"/>
                <a:gd name="T27" fmla="*/ 234 h 251"/>
                <a:gd name="T28" fmla="*/ 164 w 199"/>
                <a:gd name="T29" fmla="*/ 224 h 251"/>
                <a:gd name="T30" fmla="*/ 176 w 199"/>
                <a:gd name="T31" fmla="*/ 219 h 251"/>
                <a:gd name="T32" fmla="*/ 187 w 199"/>
                <a:gd name="T33" fmla="*/ 210 h 251"/>
                <a:gd name="T34" fmla="*/ 199 w 199"/>
                <a:gd name="T35" fmla="*/ 21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9" h="251">
                  <a:moveTo>
                    <a:pt x="0" y="0"/>
                  </a:moveTo>
                  <a:lnTo>
                    <a:pt x="11" y="13"/>
                  </a:lnTo>
                  <a:lnTo>
                    <a:pt x="23" y="29"/>
                  </a:lnTo>
                  <a:lnTo>
                    <a:pt x="35" y="84"/>
                  </a:lnTo>
                  <a:lnTo>
                    <a:pt x="46" y="119"/>
                  </a:lnTo>
                  <a:lnTo>
                    <a:pt x="58" y="149"/>
                  </a:lnTo>
                  <a:lnTo>
                    <a:pt x="70" y="168"/>
                  </a:lnTo>
                  <a:lnTo>
                    <a:pt x="82" y="225"/>
                  </a:lnTo>
                  <a:lnTo>
                    <a:pt x="93" y="245"/>
                  </a:lnTo>
                  <a:lnTo>
                    <a:pt x="105" y="238"/>
                  </a:lnTo>
                  <a:lnTo>
                    <a:pt x="117" y="251"/>
                  </a:lnTo>
                  <a:lnTo>
                    <a:pt x="129" y="248"/>
                  </a:lnTo>
                  <a:lnTo>
                    <a:pt x="140" y="246"/>
                  </a:lnTo>
                  <a:lnTo>
                    <a:pt x="152" y="234"/>
                  </a:lnTo>
                  <a:lnTo>
                    <a:pt x="164" y="224"/>
                  </a:lnTo>
                  <a:lnTo>
                    <a:pt x="176" y="219"/>
                  </a:lnTo>
                  <a:lnTo>
                    <a:pt x="187" y="210"/>
                  </a:lnTo>
                  <a:lnTo>
                    <a:pt x="199" y="219"/>
                  </a:lnTo>
                </a:path>
              </a:pathLst>
            </a:custGeom>
            <a:noFill/>
            <a:ln w="28575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06" name="Rectangle 1490">
              <a:extLst>
                <a:ext uri="{FF2B5EF4-FFF2-40B4-BE49-F238E27FC236}">
                  <a16:creationId xmlns:a16="http://schemas.microsoft.com/office/drawing/2014/main" id="{10760978-8493-4A24-832F-6B457B326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3380"/>
              <a:ext cx="39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15000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7" name="Rectangle 1491">
              <a:extLst>
                <a:ext uri="{FF2B5EF4-FFF2-40B4-BE49-F238E27FC236}">
                  <a16:creationId xmlns:a16="http://schemas.microsoft.com/office/drawing/2014/main" id="{950AA8EC-A0A7-4A03-8C0D-C0115BB13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2238"/>
              <a:ext cx="39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8" name="Rectangle 1492">
              <a:extLst>
                <a:ext uri="{FF2B5EF4-FFF2-40B4-BE49-F238E27FC236}">
                  <a16:creationId xmlns:a16="http://schemas.microsoft.com/office/drawing/2014/main" id="{B4A765A5-F444-4A99-91DC-6228790BC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7" y="1096"/>
              <a:ext cx="39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25000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9" name="Rectangle 1493">
              <a:extLst>
                <a:ext uri="{FF2B5EF4-FFF2-40B4-BE49-F238E27FC236}">
                  <a16:creationId xmlns:a16="http://schemas.microsoft.com/office/drawing/2014/main" id="{D58316A5-F297-426B-AF0E-704E55C8D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3597"/>
              <a:ext cx="120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0" name="Rectangle 1494">
              <a:extLst>
                <a:ext uri="{FF2B5EF4-FFF2-40B4-BE49-F238E27FC236}">
                  <a16:creationId xmlns:a16="http://schemas.microsoft.com/office/drawing/2014/main" id="{0463436A-342A-46AA-89A0-5FC698D1A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" y="3597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1" name="Rectangle 1495">
              <a:extLst>
                <a:ext uri="{FF2B5EF4-FFF2-40B4-BE49-F238E27FC236}">
                  <a16:creationId xmlns:a16="http://schemas.microsoft.com/office/drawing/2014/main" id="{F1056A16-D577-4590-8054-A91C5D494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9" y="3597"/>
              <a:ext cx="186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2" name="Rectangle 1496">
              <a:extLst>
                <a:ext uri="{FF2B5EF4-FFF2-40B4-BE49-F238E27FC236}">
                  <a16:creationId xmlns:a16="http://schemas.microsoft.com/office/drawing/2014/main" id="{9EF7727F-6C93-4124-96B3-920AE0C27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" y="3729"/>
              <a:ext cx="118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Kalenderwoche</a:t>
              </a:r>
              <a:endPara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3" name="Rectangle 1497">
              <a:extLst>
                <a:ext uri="{FF2B5EF4-FFF2-40B4-BE49-F238E27FC236}">
                  <a16:creationId xmlns:a16="http://schemas.microsoft.com/office/drawing/2014/main" id="{237B8804-AC9B-4E96-98F4-1B242FF79D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48" y="2202"/>
              <a:ext cx="77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Todesfälle</a:t>
              </a:r>
              <a:endPara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69" name="Textfeld 1168">
            <a:extLst>
              <a:ext uri="{FF2B5EF4-FFF2-40B4-BE49-F238E27FC236}">
                <a16:creationId xmlns:a16="http://schemas.microsoft.com/office/drawing/2014/main" id="{35D5F290-2E50-4DF6-94E3-F6F7C21BE1FB}"/>
              </a:ext>
            </a:extLst>
          </p:cNvPr>
          <p:cNvSpPr txBox="1"/>
          <p:nvPr/>
        </p:nvSpPr>
        <p:spPr>
          <a:xfrm>
            <a:off x="7942080" y="3323619"/>
            <a:ext cx="92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2021</a:t>
            </a:r>
          </a:p>
        </p:txBody>
      </p:sp>
      <p:sp>
        <p:nvSpPr>
          <p:cNvPr id="1170" name="Textfeld 1169">
            <a:extLst>
              <a:ext uri="{FF2B5EF4-FFF2-40B4-BE49-F238E27FC236}">
                <a16:creationId xmlns:a16="http://schemas.microsoft.com/office/drawing/2014/main" id="{68EDD7E0-FBEE-4301-A130-9E2801951029}"/>
              </a:ext>
            </a:extLst>
          </p:cNvPr>
          <p:cNvSpPr txBox="1"/>
          <p:nvPr/>
        </p:nvSpPr>
        <p:spPr>
          <a:xfrm>
            <a:off x="10587095" y="1768627"/>
            <a:ext cx="69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2020</a:t>
            </a:r>
          </a:p>
        </p:txBody>
      </p:sp>
      <p:sp>
        <p:nvSpPr>
          <p:cNvPr id="1171" name="Textfeld 1170">
            <a:extLst>
              <a:ext uri="{FF2B5EF4-FFF2-40B4-BE49-F238E27FC236}">
                <a16:creationId xmlns:a16="http://schemas.microsoft.com/office/drawing/2014/main" id="{18A5B058-432C-4675-B274-B597F3708238}"/>
              </a:ext>
            </a:extLst>
          </p:cNvPr>
          <p:cNvSpPr txBox="1"/>
          <p:nvPr/>
        </p:nvSpPr>
        <p:spPr>
          <a:xfrm>
            <a:off x="10530494" y="3852783"/>
            <a:ext cx="164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2015-2019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087394-C51F-476F-9FAD-3AB08E1A9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3210" y="5128674"/>
            <a:ext cx="5356192" cy="1339048"/>
          </a:xfrm>
          <a:prstGeom prst="rect">
            <a:avLst/>
          </a:prstGeom>
        </p:spPr>
      </p:pic>
      <p:sp>
        <p:nvSpPr>
          <p:cNvPr id="40" name="Rectangle 1496">
            <a:extLst>
              <a:ext uri="{FF2B5EF4-FFF2-40B4-BE49-F238E27FC236}">
                <a16:creationId xmlns:a16="http://schemas.microsoft.com/office/drawing/2014/main" id="{79E18E6B-98BF-411D-B0DA-CCD6231F8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626" y="5154546"/>
            <a:ext cx="25591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600" dirty="0">
                <a:solidFill>
                  <a:srgbClr val="000000"/>
                </a:solidFill>
              </a:rPr>
              <a:t>Gemeldete </a:t>
            </a:r>
            <a:r>
              <a:rPr lang="de-DE" altLang="de-DE" sz="1600" dirty="0" err="1">
                <a:solidFill>
                  <a:srgbClr val="000000"/>
                </a:solidFill>
              </a:rPr>
              <a:t>Covid</a:t>
            </a:r>
            <a:r>
              <a:rPr lang="de-DE" altLang="de-DE" sz="1600" dirty="0">
                <a:solidFill>
                  <a:srgbClr val="000000"/>
                </a:solidFill>
              </a:rPr>
              <a:t> Todesfälle</a:t>
            </a:r>
            <a:endParaRPr kumimoji="0" lang="de-DE" alt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B14B5E-51E1-48B9-9F34-4B0ACBC7B078}"/>
              </a:ext>
            </a:extLst>
          </p:cNvPr>
          <p:cNvSpPr txBox="1"/>
          <p:nvPr/>
        </p:nvSpPr>
        <p:spPr>
          <a:xfrm>
            <a:off x="673150" y="1634110"/>
            <a:ext cx="439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Frühjahr 2021 lag die Gesamtsterblichkeit niedriger als in den Vorjahren obwohl ca. 1000 </a:t>
            </a:r>
            <a:r>
              <a:rPr lang="de-DE" dirty="0" err="1"/>
              <a:t>Covid</a:t>
            </a:r>
            <a:r>
              <a:rPr lang="de-DE" dirty="0"/>
              <a:t>- Todesfälle pro Woche gemeldet wurden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F681D2CD-C6B3-4831-AA9E-EECACFDB6A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3149" y="2832036"/>
            <a:ext cx="4270804" cy="3657156"/>
            <a:chOff x="364" y="1699"/>
            <a:chExt cx="2937" cy="2515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4D151536-213A-4CFB-90D5-16B01225E6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4" y="1699"/>
              <a:ext cx="2515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Line 5">
              <a:extLst>
                <a:ext uri="{FF2B5EF4-FFF2-40B4-BE49-F238E27FC236}">
                  <a16:creationId xmlns:a16="http://schemas.microsoft.com/office/drawing/2014/main" id="{A2666C69-DE8A-4352-B796-03647D4F0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3580"/>
              <a:ext cx="1976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C0B33681-A34B-4E1D-8491-ED0F07A77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3056"/>
              <a:ext cx="1976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2B5138F5-37A0-467B-AA1D-2D31E6EEB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2532"/>
              <a:ext cx="1976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B3F96423-488D-45C8-9F6A-997CCC323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2013"/>
              <a:ext cx="1976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F4536B71-5206-4AB6-A389-998BEF825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3842"/>
              <a:ext cx="1976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1BBA37CA-B460-4633-822D-DA2111587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3318"/>
              <a:ext cx="1976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9C5ED66F-C7FB-4844-9C82-9B796FFCE7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2794"/>
              <a:ext cx="1976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8CCD90BE-B9FD-4D6C-8A78-AFC209B41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" y="2270"/>
              <a:ext cx="1976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BD9FACB5-94EB-48B2-B41B-294588816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" y="3659"/>
              <a:ext cx="425" cy="183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FC013744-0BCA-4D33-8FBC-FCFABF33B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2815"/>
              <a:ext cx="424" cy="1027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EFA7FF41-1151-413A-9E12-938BB39E2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3648"/>
              <a:ext cx="429" cy="19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81D21175-BE12-4D27-919C-ED4657041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2097"/>
              <a:ext cx="424" cy="174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2EDACC0E-3B6D-4C01-AE16-556F493E2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" y="3501"/>
              <a:ext cx="42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C50A3207-7E46-4E2F-8BC2-FC3FA660E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3501"/>
              <a:ext cx="0" cy="29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8B2D2EA7-699B-4496-B340-FA4770BDF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" y="3795"/>
              <a:ext cx="425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B1A4D7BB-B24C-485F-A37A-BB7EA3C54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2611"/>
              <a:ext cx="42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BB9EA2CA-7074-455C-BA63-D14627D80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9" y="2611"/>
              <a:ext cx="0" cy="408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C58523FC-7577-426F-8C64-873318C85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0" y="3019"/>
              <a:ext cx="42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44343277-DD46-456B-B9A3-27396274A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" y="3784"/>
              <a:ext cx="12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4">
              <a:extLst>
                <a:ext uri="{FF2B5EF4-FFF2-40B4-BE49-F238E27FC236}">
                  <a16:creationId xmlns:a16="http://schemas.microsoft.com/office/drawing/2014/main" id="{DDAC3661-0E2B-4723-B501-FD61729F4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3260"/>
              <a:ext cx="40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2" name="Rectangle 25">
              <a:extLst>
                <a:ext uri="{FF2B5EF4-FFF2-40B4-BE49-F238E27FC236}">
                  <a16:creationId xmlns:a16="http://schemas.microsoft.com/office/drawing/2014/main" id="{6449BB75-3242-448C-9B4B-81B1D3F4B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2736"/>
              <a:ext cx="40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40000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3" name="Rectangle 26">
              <a:extLst>
                <a:ext uri="{FF2B5EF4-FFF2-40B4-BE49-F238E27FC236}">
                  <a16:creationId xmlns:a16="http://schemas.microsoft.com/office/drawing/2014/main" id="{CE153B43-647B-4341-9F28-9A9E0984D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" y="2213"/>
              <a:ext cx="40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60000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4" name="Rectangle 27">
              <a:extLst>
                <a:ext uri="{FF2B5EF4-FFF2-40B4-BE49-F238E27FC236}">
                  <a16:creationId xmlns:a16="http://schemas.microsoft.com/office/drawing/2014/main" id="{E4163E39-EE49-4B70-B898-45ED6736D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3957"/>
              <a:ext cx="69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erste Welle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5" name="Rectangle 28">
              <a:extLst>
                <a:ext uri="{FF2B5EF4-FFF2-40B4-BE49-F238E27FC236}">
                  <a16:creationId xmlns:a16="http://schemas.microsoft.com/office/drawing/2014/main" id="{E0B7450E-CEF5-4415-9E74-50CDDF16C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" y="3957"/>
              <a:ext cx="76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zweite Welle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7" name="Rectangle 30">
              <a:extLst>
                <a:ext uri="{FF2B5EF4-FFF2-40B4-BE49-F238E27FC236}">
                  <a16:creationId xmlns:a16="http://schemas.microsoft.com/office/drawing/2014/main" id="{7A9EB2AE-9700-495C-8158-9E5789DD5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" y="1778"/>
              <a:ext cx="110" cy="110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58" name="Rectangle 31">
              <a:extLst>
                <a:ext uri="{FF2B5EF4-FFF2-40B4-BE49-F238E27FC236}">
                  <a16:creationId xmlns:a16="http://schemas.microsoft.com/office/drawing/2014/main" id="{4E37701D-7B19-4A7C-ADA6-D5173B63D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" y="1778"/>
              <a:ext cx="116" cy="11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9" name="Rectangle 32">
              <a:extLst>
                <a:ext uri="{FF2B5EF4-FFF2-40B4-BE49-F238E27FC236}">
                  <a16:creationId xmlns:a16="http://schemas.microsoft.com/office/drawing/2014/main" id="{81BB4141-FE34-41A2-8AD7-AA66A6910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749"/>
              <a:ext cx="77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Covidexzess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0" name="Rectangle 33">
              <a:extLst>
                <a:ext uri="{FF2B5EF4-FFF2-40B4-BE49-F238E27FC236}">
                  <a16:creationId xmlns:a16="http://schemas.microsoft.com/office/drawing/2014/main" id="{08D36F49-4385-4F13-9218-8B2DDD3DB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1743"/>
              <a:ext cx="161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gemeldete </a:t>
              </a:r>
              <a:r>
                <a:rPr kumimoji="0" lang="de-DE" altLang="de-DE" sz="15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Covid</a:t>
              </a:r>
              <a:r>
                <a:rPr kumimoji="0" lang="de-DE" altLang="de-DE" sz="15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Todesfälle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61" name="Textfeld 1160">
            <a:extLst>
              <a:ext uri="{FF2B5EF4-FFF2-40B4-BE49-F238E27FC236}">
                <a16:creationId xmlns:a16="http://schemas.microsoft.com/office/drawing/2014/main" id="{7C340E27-8D0D-45C7-81AB-4D266B9554DD}"/>
              </a:ext>
            </a:extLst>
          </p:cNvPr>
          <p:cNvSpPr txBox="1"/>
          <p:nvPr/>
        </p:nvSpPr>
        <p:spPr>
          <a:xfrm>
            <a:off x="1590074" y="5110210"/>
            <a:ext cx="77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95%</a:t>
            </a:r>
          </a:p>
        </p:txBody>
      </p:sp>
      <p:sp>
        <p:nvSpPr>
          <p:cNvPr id="106" name="Textfeld 105">
            <a:extLst>
              <a:ext uri="{FF2B5EF4-FFF2-40B4-BE49-F238E27FC236}">
                <a16:creationId xmlns:a16="http://schemas.microsoft.com/office/drawing/2014/main" id="{F1F85D53-42D4-4EC4-BF10-FE583945A239}"/>
              </a:ext>
            </a:extLst>
          </p:cNvPr>
          <p:cNvSpPr txBox="1"/>
          <p:nvPr/>
        </p:nvSpPr>
        <p:spPr>
          <a:xfrm>
            <a:off x="2958614" y="3783105"/>
            <a:ext cx="77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1067155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CB1152-60DD-44EE-A180-AF0135B4B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A0F01F-790B-4399-B59F-283290CF3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FB9E53-6C9F-4750-B8E7-FA8FCBCF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7AA4066-C6CD-42E5-9F54-A9B321C8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</p:spPr>
        <p:txBody>
          <a:bodyPr/>
          <a:lstStyle/>
          <a:p>
            <a:r>
              <a:rPr lang="de-DE" dirty="0"/>
              <a:t>Exzess nach Altersgruppen und Bundesländern</a:t>
            </a:r>
          </a:p>
        </p:txBody>
      </p:sp>
      <p:sp>
        <p:nvSpPr>
          <p:cNvPr id="3447" name="Rechteck 3446">
            <a:extLst>
              <a:ext uri="{FF2B5EF4-FFF2-40B4-BE49-F238E27FC236}">
                <a16:creationId xmlns:a16="http://schemas.microsoft.com/office/drawing/2014/main" id="{C3E0CA12-F677-4608-BFB5-3079C3059099}"/>
              </a:ext>
            </a:extLst>
          </p:cNvPr>
          <p:cNvSpPr/>
          <p:nvPr/>
        </p:nvSpPr>
        <p:spPr>
          <a:xfrm>
            <a:off x="8139708" y="2852415"/>
            <a:ext cx="3186922" cy="3036294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360" name="Group 4">
            <a:extLst>
              <a:ext uri="{FF2B5EF4-FFF2-40B4-BE49-F238E27FC236}">
                <a16:creationId xmlns:a16="http://schemas.microsoft.com/office/drawing/2014/main" id="{901846AB-328A-4142-9DB9-3E5C0140518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92572" y="1310900"/>
            <a:ext cx="5727569" cy="5183575"/>
            <a:chOff x="3895" y="781"/>
            <a:chExt cx="3664" cy="3316"/>
          </a:xfrm>
        </p:grpSpPr>
        <p:sp>
          <p:nvSpPr>
            <p:cNvPr id="3361" name="AutoShape 3">
              <a:extLst>
                <a:ext uri="{FF2B5EF4-FFF2-40B4-BE49-F238E27FC236}">
                  <a16:creationId xmlns:a16="http://schemas.microsoft.com/office/drawing/2014/main" id="{03B5A034-BF64-4244-A36F-773828A4DC9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09" y="781"/>
              <a:ext cx="3306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2" name="Line 5">
              <a:extLst>
                <a:ext uri="{FF2B5EF4-FFF2-40B4-BE49-F238E27FC236}">
                  <a16:creationId xmlns:a16="http://schemas.microsoft.com/office/drawing/2014/main" id="{0FDC72AD-87AA-4DC7-88F0-88983EE4C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0" y="1184"/>
              <a:ext cx="0" cy="2667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3" name="Line 6">
              <a:extLst>
                <a:ext uri="{FF2B5EF4-FFF2-40B4-BE49-F238E27FC236}">
                  <a16:creationId xmlns:a16="http://schemas.microsoft.com/office/drawing/2014/main" id="{E5E3E9DD-BEC8-49B0-816F-371E1DDE50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7" y="1184"/>
              <a:ext cx="0" cy="2667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4" name="Line 7">
              <a:extLst>
                <a:ext uri="{FF2B5EF4-FFF2-40B4-BE49-F238E27FC236}">
                  <a16:creationId xmlns:a16="http://schemas.microsoft.com/office/drawing/2014/main" id="{EF229EBE-B490-46F3-AC34-23BA641C0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5" y="1184"/>
              <a:ext cx="0" cy="2667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5" name="Line 8">
              <a:extLst>
                <a:ext uri="{FF2B5EF4-FFF2-40B4-BE49-F238E27FC236}">
                  <a16:creationId xmlns:a16="http://schemas.microsoft.com/office/drawing/2014/main" id="{F9BEDB20-41DE-4B34-827A-7031C2E65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58" y="1184"/>
              <a:ext cx="0" cy="2667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6" name="Line 9">
              <a:extLst>
                <a:ext uri="{FF2B5EF4-FFF2-40B4-BE49-F238E27FC236}">
                  <a16:creationId xmlns:a16="http://schemas.microsoft.com/office/drawing/2014/main" id="{74FBDC94-4A25-4F5B-B209-6DF0984EF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3753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7" name="Line 10">
              <a:extLst>
                <a:ext uri="{FF2B5EF4-FFF2-40B4-BE49-F238E27FC236}">
                  <a16:creationId xmlns:a16="http://schemas.microsoft.com/office/drawing/2014/main" id="{1996F01B-F6D5-4209-8900-1C8D7F3AD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3585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8" name="Line 11">
              <a:extLst>
                <a:ext uri="{FF2B5EF4-FFF2-40B4-BE49-F238E27FC236}">
                  <a16:creationId xmlns:a16="http://schemas.microsoft.com/office/drawing/2014/main" id="{D8B2964C-BA4D-495B-B716-6B31F44FF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3423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69" name="Line 12">
              <a:extLst>
                <a:ext uri="{FF2B5EF4-FFF2-40B4-BE49-F238E27FC236}">
                  <a16:creationId xmlns:a16="http://schemas.microsoft.com/office/drawing/2014/main" id="{001655CB-03E4-49C2-BDBE-39EDCE849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3261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0" name="Line 13">
              <a:extLst>
                <a:ext uri="{FF2B5EF4-FFF2-40B4-BE49-F238E27FC236}">
                  <a16:creationId xmlns:a16="http://schemas.microsoft.com/office/drawing/2014/main" id="{CFDEA8AE-5C0B-4930-B87C-A2E602BEC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3093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1" name="Line 14">
              <a:extLst>
                <a:ext uri="{FF2B5EF4-FFF2-40B4-BE49-F238E27FC236}">
                  <a16:creationId xmlns:a16="http://schemas.microsoft.com/office/drawing/2014/main" id="{6EB1899E-49C6-4831-98F2-407605D45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2931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2" name="Line 15">
              <a:extLst>
                <a:ext uri="{FF2B5EF4-FFF2-40B4-BE49-F238E27FC236}">
                  <a16:creationId xmlns:a16="http://schemas.microsoft.com/office/drawing/2014/main" id="{7E5251A9-6717-4ED9-B368-BFB8B773A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2764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3" name="Line 16">
              <a:extLst>
                <a:ext uri="{FF2B5EF4-FFF2-40B4-BE49-F238E27FC236}">
                  <a16:creationId xmlns:a16="http://schemas.microsoft.com/office/drawing/2014/main" id="{B6C5957A-B3CB-4158-B069-6674818D8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2601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4" name="Line 17">
              <a:extLst>
                <a:ext uri="{FF2B5EF4-FFF2-40B4-BE49-F238E27FC236}">
                  <a16:creationId xmlns:a16="http://schemas.microsoft.com/office/drawing/2014/main" id="{7E9F5EDD-FEA8-44E3-9C65-9A1C5E5E2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2434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5" name="Line 18">
              <a:extLst>
                <a:ext uri="{FF2B5EF4-FFF2-40B4-BE49-F238E27FC236}">
                  <a16:creationId xmlns:a16="http://schemas.microsoft.com/office/drawing/2014/main" id="{BCA516CC-3ABB-4C1E-B211-233C4B39F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2272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6" name="Line 19">
              <a:extLst>
                <a:ext uri="{FF2B5EF4-FFF2-40B4-BE49-F238E27FC236}">
                  <a16:creationId xmlns:a16="http://schemas.microsoft.com/office/drawing/2014/main" id="{4F4790C1-9D76-4950-A53B-DBC43FCC8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2109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7" name="Line 20">
              <a:extLst>
                <a:ext uri="{FF2B5EF4-FFF2-40B4-BE49-F238E27FC236}">
                  <a16:creationId xmlns:a16="http://schemas.microsoft.com/office/drawing/2014/main" id="{0789D430-243D-40B4-AC5D-F4AC774ED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1942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8" name="Line 21">
              <a:extLst>
                <a:ext uri="{FF2B5EF4-FFF2-40B4-BE49-F238E27FC236}">
                  <a16:creationId xmlns:a16="http://schemas.microsoft.com/office/drawing/2014/main" id="{5EDB0AED-EAEB-48E0-856B-98EAB0CF4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1780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79" name="Line 22">
              <a:extLst>
                <a:ext uri="{FF2B5EF4-FFF2-40B4-BE49-F238E27FC236}">
                  <a16:creationId xmlns:a16="http://schemas.microsoft.com/office/drawing/2014/main" id="{8DBE865D-3878-4B4D-B56D-4BCBB39807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1612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80" name="Line 23">
              <a:extLst>
                <a:ext uri="{FF2B5EF4-FFF2-40B4-BE49-F238E27FC236}">
                  <a16:creationId xmlns:a16="http://schemas.microsoft.com/office/drawing/2014/main" id="{947A1C1F-49A4-4927-89C3-F9398536D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1450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81" name="Line 24">
              <a:extLst>
                <a:ext uri="{FF2B5EF4-FFF2-40B4-BE49-F238E27FC236}">
                  <a16:creationId xmlns:a16="http://schemas.microsoft.com/office/drawing/2014/main" id="{1075AF64-D2E5-48C1-B214-CA3F6A35F5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6" y="1283"/>
              <a:ext cx="2165" cy="0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82" name="Line 25">
              <a:extLst>
                <a:ext uri="{FF2B5EF4-FFF2-40B4-BE49-F238E27FC236}">
                  <a16:creationId xmlns:a16="http://schemas.microsoft.com/office/drawing/2014/main" id="{77B4ECA5-9F1A-4F53-8D19-C37B0F094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9" y="1184"/>
              <a:ext cx="0" cy="2667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83" name="Line 26">
              <a:extLst>
                <a:ext uri="{FF2B5EF4-FFF2-40B4-BE49-F238E27FC236}">
                  <a16:creationId xmlns:a16="http://schemas.microsoft.com/office/drawing/2014/main" id="{4DD57D99-0106-4F10-A309-B7C2D2532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6" y="1184"/>
              <a:ext cx="0" cy="2667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3" name="Line 27">
              <a:extLst>
                <a:ext uri="{FF2B5EF4-FFF2-40B4-BE49-F238E27FC236}">
                  <a16:creationId xmlns:a16="http://schemas.microsoft.com/office/drawing/2014/main" id="{65B35A50-1B82-41F7-A879-276249E44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4" y="1184"/>
              <a:ext cx="0" cy="2667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4" name="Line 28">
              <a:extLst>
                <a:ext uri="{FF2B5EF4-FFF2-40B4-BE49-F238E27FC236}">
                  <a16:creationId xmlns:a16="http://schemas.microsoft.com/office/drawing/2014/main" id="{51719D56-CFE0-49F2-B3A4-DCE4C5911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31" y="1184"/>
              <a:ext cx="0" cy="2667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5" name="Line 29">
              <a:extLst>
                <a:ext uri="{FF2B5EF4-FFF2-40B4-BE49-F238E27FC236}">
                  <a16:creationId xmlns:a16="http://schemas.microsoft.com/office/drawing/2014/main" id="{75006F0C-5292-4ECA-9022-59B420B68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89" y="1184"/>
              <a:ext cx="0" cy="2667"/>
            </a:xfrm>
            <a:prstGeom prst="line">
              <a:avLst/>
            </a:prstGeom>
            <a:noFill/>
            <a:ln w="7938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6" name="Rectangle 30">
              <a:extLst>
                <a:ext uri="{FF2B5EF4-FFF2-40B4-BE49-F238E27FC236}">
                  <a16:creationId xmlns:a16="http://schemas.microsoft.com/office/drawing/2014/main" id="{43E9AED5-425D-4EFC-AC24-7894AC635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360"/>
              <a:ext cx="217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7" name="Rectangle 31">
              <a:extLst>
                <a:ext uri="{FF2B5EF4-FFF2-40B4-BE49-F238E27FC236}">
                  <a16:creationId xmlns:a16="http://schemas.microsoft.com/office/drawing/2014/main" id="{5DE9D544-FA5C-44CF-B1A7-3CFAF070D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868"/>
              <a:ext cx="394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8" name="Rectangle 32">
              <a:extLst>
                <a:ext uri="{FF2B5EF4-FFF2-40B4-BE49-F238E27FC236}">
                  <a16:creationId xmlns:a16="http://schemas.microsoft.com/office/drawing/2014/main" id="{EC6F2FCE-DCC8-441B-8072-81367B128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198"/>
              <a:ext cx="227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09" name="Rectangle 33">
              <a:extLst>
                <a:ext uri="{FF2B5EF4-FFF2-40B4-BE49-F238E27FC236}">
                  <a16:creationId xmlns:a16="http://schemas.microsoft.com/office/drawing/2014/main" id="{218B48ED-14B0-4E62-BED2-1ECA2382F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706"/>
              <a:ext cx="477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0" name="Rectangle 34">
              <a:extLst>
                <a:ext uri="{FF2B5EF4-FFF2-40B4-BE49-F238E27FC236}">
                  <a16:creationId xmlns:a16="http://schemas.microsoft.com/office/drawing/2014/main" id="{421E334B-91BF-47C6-ADBE-83B8AB13E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8" y="3679"/>
              <a:ext cx="128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1" name="Rectangle 35">
              <a:extLst>
                <a:ext uri="{FF2B5EF4-FFF2-40B4-BE49-F238E27FC236}">
                  <a16:creationId xmlns:a16="http://schemas.microsoft.com/office/drawing/2014/main" id="{4721AACE-FAD9-4103-8028-201CE8FE7F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857"/>
              <a:ext cx="74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2" name="Rectangle 36">
              <a:extLst>
                <a:ext uri="{FF2B5EF4-FFF2-40B4-BE49-F238E27FC236}">
                  <a16:creationId xmlns:a16="http://schemas.microsoft.com/office/drawing/2014/main" id="{10DEAC5C-368D-4E60-84DC-19BA8E322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036"/>
              <a:ext cx="227" cy="73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3" name="Rectangle 37">
              <a:extLst>
                <a:ext uri="{FF2B5EF4-FFF2-40B4-BE49-F238E27FC236}">
                  <a16:creationId xmlns:a16="http://schemas.microsoft.com/office/drawing/2014/main" id="{3AFB3777-A3E4-4DB5-BE0F-6B554823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690"/>
              <a:ext cx="123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4" name="Rectangle 38">
              <a:extLst>
                <a:ext uri="{FF2B5EF4-FFF2-40B4-BE49-F238E27FC236}">
                  <a16:creationId xmlns:a16="http://schemas.microsoft.com/office/drawing/2014/main" id="{3F3755A2-12C1-4C99-81C5-5F3EE0A0D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2" y="3187"/>
              <a:ext cx="24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5" name="Rectangle 39">
              <a:extLst>
                <a:ext uri="{FF2B5EF4-FFF2-40B4-BE49-F238E27FC236}">
                  <a16:creationId xmlns:a16="http://schemas.microsoft.com/office/drawing/2014/main" id="{BAA7B739-B994-4A18-A271-8F66830E8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528"/>
              <a:ext cx="148" cy="73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6" name="Rectangle 40">
              <a:extLst>
                <a:ext uri="{FF2B5EF4-FFF2-40B4-BE49-F238E27FC236}">
                  <a16:creationId xmlns:a16="http://schemas.microsoft.com/office/drawing/2014/main" id="{16126487-C324-4191-872A-DA67541C0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3020"/>
              <a:ext cx="40" cy="73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7" name="Rectangle 41">
              <a:extLst>
                <a:ext uri="{FF2B5EF4-FFF2-40B4-BE49-F238E27FC236}">
                  <a16:creationId xmlns:a16="http://schemas.microsoft.com/office/drawing/2014/main" id="{7F04E6B2-59BD-4F3E-8C9A-F605BEFDC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7" y="3511"/>
              <a:ext cx="39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8" name="Rectangle 42">
              <a:extLst>
                <a:ext uri="{FF2B5EF4-FFF2-40B4-BE49-F238E27FC236}">
                  <a16:creationId xmlns:a16="http://schemas.microsoft.com/office/drawing/2014/main" id="{2CA4252D-BFFF-4360-84C2-07A82DE79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209"/>
              <a:ext cx="1181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19" name="Rectangle 43">
              <a:extLst>
                <a:ext uri="{FF2B5EF4-FFF2-40B4-BE49-F238E27FC236}">
                  <a16:creationId xmlns:a16="http://schemas.microsoft.com/office/drawing/2014/main" id="{F983CF9E-2CCB-498A-9226-6EC7BA959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539"/>
              <a:ext cx="556" cy="73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0" name="Rectangle 44">
              <a:extLst>
                <a:ext uri="{FF2B5EF4-FFF2-40B4-BE49-F238E27FC236}">
                  <a16:creationId xmlns:a16="http://schemas.microsoft.com/office/drawing/2014/main" id="{9F5297D7-C19F-4809-A092-B68B92C03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7" y="3349"/>
              <a:ext cx="29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1" name="Rectangle 45">
              <a:extLst>
                <a:ext uri="{FF2B5EF4-FFF2-40B4-BE49-F238E27FC236}">
                  <a16:creationId xmlns:a16="http://schemas.microsoft.com/office/drawing/2014/main" id="{773C3F8A-BD63-412D-AEEB-F9539037A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376"/>
              <a:ext cx="669" cy="74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2" name="Rectangle 46">
              <a:extLst>
                <a:ext uri="{FF2B5EF4-FFF2-40B4-BE49-F238E27FC236}">
                  <a16:creationId xmlns:a16="http://schemas.microsoft.com/office/drawing/2014/main" id="{51F050E2-AA69-4900-A0E3-1F95A5843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434"/>
              <a:ext cx="364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3" name="Rectangle 47">
              <a:extLst>
                <a:ext uri="{FF2B5EF4-FFF2-40B4-BE49-F238E27FC236}">
                  <a16:creationId xmlns:a16="http://schemas.microsoft.com/office/drawing/2014/main" id="{851E14F7-E709-4EAE-AAFC-F27620D4E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942"/>
              <a:ext cx="443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4" name="Rectangle 48">
              <a:extLst>
                <a:ext uri="{FF2B5EF4-FFF2-40B4-BE49-F238E27FC236}">
                  <a16:creationId xmlns:a16="http://schemas.microsoft.com/office/drawing/2014/main" id="{AFEC1179-B2B1-4BDA-AB8F-02ADA9B67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272"/>
              <a:ext cx="290" cy="73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5" name="Rectangle 49">
              <a:extLst>
                <a:ext uri="{FF2B5EF4-FFF2-40B4-BE49-F238E27FC236}">
                  <a16:creationId xmlns:a16="http://schemas.microsoft.com/office/drawing/2014/main" id="{5A1FF06B-29E9-4C32-8BB6-E294F55DB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780"/>
              <a:ext cx="473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6" name="Rectangle 50">
              <a:extLst>
                <a:ext uri="{FF2B5EF4-FFF2-40B4-BE49-F238E27FC236}">
                  <a16:creationId xmlns:a16="http://schemas.microsoft.com/office/drawing/2014/main" id="{9F88CACF-3CBC-4DCF-AA88-37D5C4E5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3753"/>
              <a:ext cx="290" cy="73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7" name="Rectangle 51">
              <a:extLst>
                <a:ext uri="{FF2B5EF4-FFF2-40B4-BE49-F238E27FC236}">
                  <a16:creationId xmlns:a16="http://schemas.microsoft.com/office/drawing/2014/main" id="{E29D6D3E-111A-44CA-BDF9-1B1CCC4CD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931"/>
              <a:ext cx="286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8" name="Rectangle 52">
              <a:extLst>
                <a:ext uri="{FF2B5EF4-FFF2-40B4-BE49-F238E27FC236}">
                  <a16:creationId xmlns:a16="http://schemas.microsoft.com/office/drawing/2014/main" id="{DF1AC5DF-C73D-4D1C-9A05-A02F142B4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109"/>
              <a:ext cx="404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29" name="Rectangle 53">
              <a:extLst>
                <a:ext uri="{FF2B5EF4-FFF2-40B4-BE49-F238E27FC236}">
                  <a16:creationId xmlns:a16="http://schemas.microsoft.com/office/drawing/2014/main" id="{86EFCB27-72CB-4B63-B8D0-5318D5E46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764"/>
              <a:ext cx="251" cy="73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0" name="Rectangle 54">
              <a:extLst>
                <a:ext uri="{FF2B5EF4-FFF2-40B4-BE49-F238E27FC236}">
                  <a16:creationId xmlns:a16="http://schemas.microsoft.com/office/drawing/2014/main" id="{B281850F-29F7-4371-A938-CD897FD71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3261"/>
              <a:ext cx="276" cy="73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1" name="Rectangle 55">
              <a:extLst>
                <a:ext uri="{FF2B5EF4-FFF2-40B4-BE49-F238E27FC236}">
                  <a16:creationId xmlns:a16="http://schemas.microsoft.com/office/drawing/2014/main" id="{98E7AF64-0347-480B-A757-3F1BD05B9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2601"/>
              <a:ext cx="369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49" name="Rectangle 56">
              <a:extLst>
                <a:ext uri="{FF2B5EF4-FFF2-40B4-BE49-F238E27FC236}">
                  <a16:creationId xmlns:a16="http://schemas.microsoft.com/office/drawing/2014/main" id="{1AA3CC05-0141-495F-BE6D-D24DB34A2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3093"/>
              <a:ext cx="286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0" name="Rectangle 57">
              <a:extLst>
                <a:ext uri="{FF2B5EF4-FFF2-40B4-BE49-F238E27FC236}">
                  <a16:creationId xmlns:a16="http://schemas.microsoft.com/office/drawing/2014/main" id="{CA42A353-D12C-4B1C-AF3D-DA9998991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3585"/>
              <a:ext cx="364" cy="7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1" name="Rectangle 58">
              <a:extLst>
                <a:ext uri="{FF2B5EF4-FFF2-40B4-BE49-F238E27FC236}">
                  <a16:creationId xmlns:a16="http://schemas.microsoft.com/office/drawing/2014/main" id="{28329949-1109-4C6B-B220-27395BD7E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283"/>
              <a:ext cx="1097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2" name="Rectangle 59">
              <a:extLst>
                <a:ext uri="{FF2B5EF4-FFF2-40B4-BE49-F238E27FC236}">
                  <a16:creationId xmlns:a16="http://schemas.microsoft.com/office/drawing/2014/main" id="{5B241608-18CA-4B40-A00A-C2C49F4D3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612"/>
              <a:ext cx="463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3" name="Rectangle 60">
              <a:extLst>
                <a:ext uri="{FF2B5EF4-FFF2-40B4-BE49-F238E27FC236}">
                  <a16:creationId xmlns:a16="http://schemas.microsoft.com/office/drawing/2014/main" id="{75D7AE2F-93DD-4496-A51B-A2DCDB247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3423"/>
              <a:ext cx="207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5" name="Rectangle 61">
              <a:extLst>
                <a:ext uri="{FF2B5EF4-FFF2-40B4-BE49-F238E27FC236}">
                  <a16:creationId xmlns:a16="http://schemas.microsoft.com/office/drawing/2014/main" id="{A0952223-C9C6-4B73-9EEA-22B3F908F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" y="1450"/>
              <a:ext cx="832" cy="74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2" name="Line 62">
              <a:extLst>
                <a:ext uri="{FF2B5EF4-FFF2-40B4-BE49-F238E27FC236}">
                  <a16:creationId xmlns:a16="http://schemas.microsoft.com/office/drawing/2014/main" id="{93CC4070-64E6-4566-A8C6-62AD4DF88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95" y="2360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3" name="Line 63">
              <a:extLst>
                <a:ext uri="{FF2B5EF4-FFF2-40B4-BE49-F238E27FC236}">
                  <a16:creationId xmlns:a16="http://schemas.microsoft.com/office/drawing/2014/main" id="{E7A9C9C1-AD5E-4A77-B437-A27C30BAA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75" y="2400"/>
              <a:ext cx="32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4" name="Line 64">
              <a:extLst>
                <a:ext uri="{FF2B5EF4-FFF2-40B4-BE49-F238E27FC236}">
                  <a16:creationId xmlns:a16="http://schemas.microsoft.com/office/drawing/2014/main" id="{454B8F6C-C18D-4215-A7CC-97C987D74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5" y="2360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5" name="Line 65">
              <a:extLst>
                <a:ext uri="{FF2B5EF4-FFF2-40B4-BE49-F238E27FC236}">
                  <a16:creationId xmlns:a16="http://schemas.microsoft.com/office/drawing/2014/main" id="{D5E9250D-8DBC-4CE4-AC8B-EE56949C18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82" y="1868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36" name="Line 66">
              <a:extLst>
                <a:ext uri="{FF2B5EF4-FFF2-40B4-BE49-F238E27FC236}">
                  <a16:creationId xmlns:a16="http://schemas.microsoft.com/office/drawing/2014/main" id="{D50B7752-54B2-4402-B759-81808DDA6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38" y="1908"/>
              <a:ext cx="344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6" name="Line 67">
              <a:extLst>
                <a:ext uri="{FF2B5EF4-FFF2-40B4-BE49-F238E27FC236}">
                  <a16:creationId xmlns:a16="http://schemas.microsoft.com/office/drawing/2014/main" id="{182FCD91-95A4-4CD7-BB28-518C4F1751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38" y="1868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7" name="Line 68">
              <a:extLst>
                <a:ext uri="{FF2B5EF4-FFF2-40B4-BE49-F238E27FC236}">
                  <a16:creationId xmlns:a16="http://schemas.microsoft.com/office/drawing/2014/main" id="{C438A016-2369-495B-8AE3-729A41E85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34" y="2198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8" name="Line 69">
              <a:extLst>
                <a:ext uri="{FF2B5EF4-FFF2-40B4-BE49-F238E27FC236}">
                  <a16:creationId xmlns:a16="http://schemas.microsoft.com/office/drawing/2014/main" id="{E1B42506-002F-4935-B1FB-438DEECA3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65" y="2237"/>
              <a:ext cx="36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59" name="Line 70">
              <a:extLst>
                <a:ext uri="{FF2B5EF4-FFF2-40B4-BE49-F238E27FC236}">
                  <a16:creationId xmlns:a16="http://schemas.microsoft.com/office/drawing/2014/main" id="{3D9153ED-5518-4554-BBCF-54AF5E4DB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65" y="2198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0" name="Line 71">
              <a:extLst>
                <a:ext uri="{FF2B5EF4-FFF2-40B4-BE49-F238E27FC236}">
                  <a16:creationId xmlns:a16="http://schemas.microsoft.com/office/drawing/2014/main" id="{BBF0AFD9-88FE-49D2-AEFD-D3BB75BB7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4" y="1706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1" name="Line 72">
              <a:extLst>
                <a:ext uri="{FF2B5EF4-FFF2-40B4-BE49-F238E27FC236}">
                  <a16:creationId xmlns:a16="http://schemas.microsoft.com/office/drawing/2014/main" id="{399AFB2A-1AF5-46BB-9A58-A7C1C3475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28" y="1740"/>
              <a:ext cx="54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3" name="Line 73">
              <a:extLst>
                <a:ext uri="{FF2B5EF4-FFF2-40B4-BE49-F238E27FC236}">
                  <a16:creationId xmlns:a16="http://schemas.microsoft.com/office/drawing/2014/main" id="{543D33ED-7803-434E-A7C5-2392D0A119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8" y="1706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4" name="Line 74">
              <a:extLst>
                <a:ext uri="{FF2B5EF4-FFF2-40B4-BE49-F238E27FC236}">
                  <a16:creationId xmlns:a16="http://schemas.microsoft.com/office/drawing/2014/main" id="{9FBA2EEB-6079-4589-9830-E51CAC1447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72" y="3679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5" name="Line 75">
              <a:extLst>
                <a:ext uri="{FF2B5EF4-FFF2-40B4-BE49-F238E27FC236}">
                  <a16:creationId xmlns:a16="http://schemas.microsoft.com/office/drawing/2014/main" id="{326F9F73-E778-4F6D-96C7-49AA83A9DF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14" y="3713"/>
              <a:ext cx="75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6" name="Line 76">
              <a:extLst>
                <a:ext uri="{FF2B5EF4-FFF2-40B4-BE49-F238E27FC236}">
                  <a16:creationId xmlns:a16="http://schemas.microsoft.com/office/drawing/2014/main" id="{6BE693E9-8C9F-4574-B71C-E8B505D78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4" y="3679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7" name="Line 77">
              <a:extLst>
                <a:ext uri="{FF2B5EF4-FFF2-40B4-BE49-F238E27FC236}">
                  <a16:creationId xmlns:a16="http://schemas.microsoft.com/office/drawing/2014/main" id="{A5E76C51-A45E-48D6-85F0-FB67E1C596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46" y="2857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8" name="Line 78">
              <a:extLst>
                <a:ext uri="{FF2B5EF4-FFF2-40B4-BE49-F238E27FC236}">
                  <a16:creationId xmlns:a16="http://schemas.microsoft.com/office/drawing/2014/main" id="{52CA9899-CC72-472A-8565-8562BAD64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69" y="2892"/>
              <a:ext cx="477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69" name="Line 79">
              <a:extLst>
                <a:ext uri="{FF2B5EF4-FFF2-40B4-BE49-F238E27FC236}">
                  <a16:creationId xmlns:a16="http://schemas.microsoft.com/office/drawing/2014/main" id="{B10589B0-87FC-45D6-B97A-D157443172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69" y="2857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0" name="Line 80">
              <a:extLst>
                <a:ext uri="{FF2B5EF4-FFF2-40B4-BE49-F238E27FC236}">
                  <a16:creationId xmlns:a16="http://schemas.microsoft.com/office/drawing/2014/main" id="{EBAEE32C-1F8B-408A-8A6C-7B553882C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4" y="2036"/>
              <a:ext cx="0" cy="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1" name="Line 81">
              <a:extLst>
                <a:ext uri="{FF2B5EF4-FFF2-40B4-BE49-F238E27FC236}">
                  <a16:creationId xmlns:a16="http://schemas.microsoft.com/office/drawing/2014/main" id="{007EB19A-8953-42CD-ACF1-DFB20A9C7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651" y="2070"/>
              <a:ext cx="393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2" name="Line 82">
              <a:extLst>
                <a:ext uri="{FF2B5EF4-FFF2-40B4-BE49-F238E27FC236}">
                  <a16:creationId xmlns:a16="http://schemas.microsoft.com/office/drawing/2014/main" id="{194A6983-37F8-479B-BF34-09A176D3B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51" y="2036"/>
              <a:ext cx="0" cy="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3" name="Line 83">
              <a:extLst>
                <a:ext uri="{FF2B5EF4-FFF2-40B4-BE49-F238E27FC236}">
                  <a16:creationId xmlns:a16="http://schemas.microsoft.com/office/drawing/2014/main" id="{D7A0CDF4-E74A-4E08-8B5A-DBF58B55B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9" y="2690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4" name="Line 84">
              <a:extLst>
                <a:ext uri="{FF2B5EF4-FFF2-40B4-BE49-F238E27FC236}">
                  <a16:creationId xmlns:a16="http://schemas.microsoft.com/office/drawing/2014/main" id="{2337CEE0-004D-4274-A06E-BFD8334D2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90" y="2729"/>
              <a:ext cx="65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5" name="Line 85">
              <a:extLst>
                <a:ext uri="{FF2B5EF4-FFF2-40B4-BE49-F238E27FC236}">
                  <a16:creationId xmlns:a16="http://schemas.microsoft.com/office/drawing/2014/main" id="{0C50A688-1DF6-4337-B665-E6905F3AE9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90" y="2690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6" name="Line 86">
              <a:extLst>
                <a:ext uri="{FF2B5EF4-FFF2-40B4-BE49-F238E27FC236}">
                  <a16:creationId xmlns:a16="http://schemas.microsoft.com/office/drawing/2014/main" id="{46CB6A93-4131-4C89-9D67-7E9903714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03" y="3187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7" name="Line 87">
              <a:extLst>
                <a:ext uri="{FF2B5EF4-FFF2-40B4-BE49-F238E27FC236}">
                  <a16:creationId xmlns:a16="http://schemas.microsoft.com/office/drawing/2014/main" id="{CB54B1D2-DA4E-4878-BCF8-1DD2977C9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5" y="3221"/>
              <a:ext cx="41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8" name="Line 88">
              <a:extLst>
                <a:ext uri="{FF2B5EF4-FFF2-40B4-BE49-F238E27FC236}">
                  <a16:creationId xmlns:a16="http://schemas.microsoft.com/office/drawing/2014/main" id="{60A6890F-E3AE-442E-9198-F4D9AEBC2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5" y="3187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79" name="Line 89">
              <a:extLst>
                <a:ext uri="{FF2B5EF4-FFF2-40B4-BE49-F238E27FC236}">
                  <a16:creationId xmlns:a16="http://schemas.microsoft.com/office/drawing/2014/main" id="{E46A4301-8B2D-4331-B9AD-9B4AFC45B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31" y="2528"/>
              <a:ext cx="0" cy="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0" name="Line 90">
              <a:extLst>
                <a:ext uri="{FF2B5EF4-FFF2-40B4-BE49-F238E27FC236}">
                  <a16:creationId xmlns:a16="http://schemas.microsoft.com/office/drawing/2014/main" id="{92D12585-EC94-4A73-9C37-BA2F61D782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52" y="2562"/>
              <a:ext cx="379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1" name="Line 91">
              <a:extLst>
                <a:ext uri="{FF2B5EF4-FFF2-40B4-BE49-F238E27FC236}">
                  <a16:creationId xmlns:a16="http://schemas.microsoft.com/office/drawing/2014/main" id="{CF19365B-7BDB-43E6-BAF8-A152E5EE3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2" y="2528"/>
              <a:ext cx="0" cy="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2" name="Line 92">
              <a:extLst>
                <a:ext uri="{FF2B5EF4-FFF2-40B4-BE49-F238E27FC236}">
                  <a16:creationId xmlns:a16="http://schemas.microsoft.com/office/drawing/2014/main" id="{6A9F0B6E-38ED-4CBD-A583-A398B406B2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6" y="3020"/>
              <a:ext cx="0" cy="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3" name="Line 93">
              <a:extLst>
                <a:ext uri="{FF2B5EF4-FFF2-40B4-BE49-F238E27FC236}">
                  <a16:creationId xmlns:a16="http://schemas.microsoft.com/office/drawing/2014/main" id="{282194E5-B35A-4B65-AB51-D1252FECA5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10" y="3059"/>
              <a:ext cx="49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4" name="Line 94">
              <a:extLst>
                <a:ext uri="{FF2B5EF4-FFF2-40B4-BE49-F238E27FC236}">
                  <a16:creationId xmlns:a16="http://schemas.microsoft.com/office/drawing/2014/main" id="{DDC35FF1-F065-4D02-8C1C-18A47DEC4B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0" y="3020"/>
              <a:ext cx="0" cy="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5" name="Line 95">
              <a:extLst>
                <a:ext uri="{FF2B5EF4-FFF2-40B4-BE49-F238E27FC236}">
                  <a16:creationId xmlns:a16="http://schemas.microsoft.com/office/drawing/2014/main" id="{E8430F15-5B32-4BA9-974B-78513A237B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0" y="3511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6" name="Line 96">
              <a:extLst>
                <a:ext uri="{FF2B5EF4-FFF2-40B4-BE49-F238E27FC236}">
                  <a16:creationId xmlns:a16="http://schemas.microsoft.com/office/drawing/2014/main" id="{70DDC704-ECA6-46E1-8959-5E922A4DE2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2" y="3551"/>
              <a:ext cx="748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87" name="Line 97">
              <a:extLst>
                <a:ext uri="{FF2B5EF4-FFF2-40B4-BE49-F238E27FC236}">
                  <a16:creationId xmlns:a16="http://schemas.microsoft.com/office/drawing/2014/main" id="{888C45FF-7F6F-4B13-BF64-C6C73FBF9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3511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4" name="Line 98">
              <a:extLst>
                <a:ext uri="{FF2B5EF4-FFF2-40B4-BE49-F238E27FC236}">
                  <a16:creationId xmlns:a16="http://schemas.microsoft.com/office/drawing/2014/main" id="{B9C0848C-3EFC-41D9-8711-29964551E5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82" y="1209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5" name="Line 99">
              <a:extLst>
                <a:ext uri="{FF2B5EF4-FFF2-40B4-BE49-F238E27FC236}">
                  <a16:creationId xmlns:a16="http://schemas.microsoft.com/office/drawing/2014/main" id="{97E51C24-BC38-42FF-BF6C-551B32EA6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21" y="1248"/>
              <a:ext cx="561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6" name="Line 100">
              <a:extLst>
                <a:ext uri="{FF2B5EF4-FFF2-40B4-BE49-F238E27FC236}">
                  <a16:creationId xmlns:a16="http://schemas.microsoft.com/office/drawing/2014/main" id="{4B4DA801-860A-46EC-935F-E53290D82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21" y="1209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7" name="Line 101">
              <a:extLst>
                <a:ext uri="{FF2B5EF4-FFF2-40B4-BE49-F238E27FC236}">
                  <a16:creationId xmlns:a16="http://schemas.microsoft.com/office/drawing/2014/main" id="{B2CC1752-B111-4319-82D1-E762ED81E8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53" y="1539"/>
              <a:ext cx="0" cy="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8" name="Line 102">
              <a:extLst>
                <a:ext uri="{FF2B5EF4-FFF2-40B4-BE49-F238E27FC236}">
                  <a16:creationId xmlns:a16="http://schemas.microsoft.com/office/drawing/2014/main" id="{18B87F7A-347B-4358-AF70-AC6830C43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2" y="1578"/>
              <a:ext cx="601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89" name="Line 103">
              <a:extLst>
                <a:ext uri="{FF2B5EF4-FFF2-40B4-BE49-F238E27FC236}">
                  <a16:creationId xmlns:a16="http://schemas.microsoft.com/office/drawing/2014/main" id="{A5BBD475-8536-4260-B2B4-EAAF9B1A2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52" y="1539"/>
              <a:ext cx="0" cy="7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6" name="Line 104">
              <a:extLst>
                <a:ext uri="{FF2B5EF4-FFF2-40B4-BE49-F238E27FC236}">
                  <a16:creationId xmlns:a16="http://schemas.microsoft.com/office/drawing/2014/main" id="{0DC05442-780F-41FA-B56D-FE1096752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2" y="3349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7" name="Line 105">
              <a:extLst>
                <a:ext uri="{FF2B5EF4-FFF2-40B4-BE49-F238E27FC236}">
                  <a16:creationId xmlns:a16="http://schemas.microsoft.com/office/drawing/2014/main" id="{FE158CBA-0B99-418E-83EC-95C25C640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6" y="3388"/>
              <a:ext cx="526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8" name="Line 106">
              <a:extLst>
                <a:ext uri="{FF2B5EF4-FFF2-40B4-BE49-F238E27FC236}">
                  <a16:creationId xmlns:a16="http://schemas.microsoft.com/office/drawing/2014/main" id="{1B969308-A342-4E90-8E16-1CCEEEC3FC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6" y="3349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99" name="Line 107">
              <a:extLst>
                <a:ext uri="{FF2B5EF4-FFF2-40B4-BE49-F238E27FC236}">
                  <a16:creationId xmlns:a16="http://schemas.microsoft.com/office/drawing/2014/main" id="{53E1F9CE-E158-4F97-87BE-6BBAD60B7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20" y="1376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0" name="Line 108">
              <a:extLst>
                <a:ext uri="{FF2B5EF4-FFF2-40B4-BE49-F238E27FC236}">
                  <a16:creationId xmlns:a16="http://schemas.microsoft.com/office/drawing/2014/main" id="{2FCE0B0D-7211-4EDB-995E-94D3A344F5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80" y="1411"/>
              <a:ext cx="640" cy="0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1" name="Line 109">
              <a:extLst>
                <a:ext uri="{FF2B5EF4-FFF2-40B4-BE49-F238E27FC236}">
                  <a16:creationId xmlns:a16="http://schemas.microsoft.com/office/drawing/2014/main" id="{EB6D40A8-4DD8-48A3-B1B3-98914550B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0" y="1376"/>
              <a:ext cx="0" cy="74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02" name="Rectangle 110">
              <a:extLst>
                <a:ext uri="{FF2B5EF4-FFF2-40B4-BE49-F238E27FC236}">
                  <a16:creationId xmlns:a16="http://schemas.microsoft.com/office/drawing/2014/main" id="{3825E181-0FE9-4A0A-B90D-1094BA18A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3" y="3713"/>
              <a:ext cx="34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Bremen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3" name="Rectangle 111">
              <a:extLst>
                <a:ext uri="{FF2B5EF4-FFF2-40B4-BE49-F238E27FC236}">
                  <a16:creationId xmlns:a16="http://schemas.microsoft.com/office/drawing/2014/main" id="{DD6B15E2-0ED2-4A4B-866E-FF337AEE6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8" y="3551"/>
              <a:ext cx="39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Saarland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4" name="Rectangle 112">
              <a:extLst>
                <a:ext uri="{FF2B5EF4-FFF2-40B4-BE49-F238E27FC236}">
                  <a16:creationId xmlns:a16="http://schemas.microsoft.com/office/drawing/2014/main" id="{48A8AF70-1B6D-4C64-BE7D-C05137653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3388"/>
              <a:ext cx="78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Schleswig-Holstein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5" name="Rectangle 113">
              <a:extLst>
                <a:ext uri="{FF2B5EF4-FFF2-40B4-BE49-F238E27FC236}">
                  <a16:creationId xmlns:a16="http://schemas.microsoft.com/office/drawing/2014/main" id="{16549D10-9039-4C15-9730-CA1E5633F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2" y="3221"/>
              <a:ext cx="63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Niedersachsen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6" name="Rectangle 114">
              <a:extLst>
                <a:ext uri="{FF2B5EF4-FFF2-40B4-BE49-F238E27FC236}">
                  <a16:creationId xmlns:a16="http://schemas.microsoft.com/office/drawing/2014/main" id="{C5AA0DF4-17F7-4736-9DB1-40872C90B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3059"/>
              <a:ext cx="66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Rheinland-Pfalz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7" name="Rectangle 115">
              <a:extLst>
                <a:ext uri="{FF2B5EF4-FFF2-40B4-BE49-F238E27FC236}">
                  <a16:creationId xmlns:a16="http://schemas.microsoft.com/office/drawing/2014/main" id="{0CD0C08E-2AAD-4D8C-B175-AF839B7A0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2891"/>
              <a:ext cx="403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Hamburg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8" name="Rectangle 116">
              <a:extLst>
                <a:ext uri="{FF2B5EF4-FFF2-40B4-BE49-F238E27FC236}">
                  <a16:creationId xmlns:a16="http://schemas.microsoft.com/office/drawing/2014/main" id="{AC45C607-C640-45E7-BD1C-CE5F322A0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" y="2729"/>
              <a:ext cx="108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Mecklenburg-Vorpommern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09" name="Rectangle 117">
              <a:extLst>
                <a:ext uri="{FF2B5EF4-FFF2-40B4-BE49-F238E27FC236}">
                  <a16:creationId xmlns:a16="http://schemas.microsoft.com/office/drawing/2014/main" id="{A712FAF3-D420-4514-B0EE-B2F41A17C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1" y="2562"/>
              <a:ext cx="86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Nordrhein-Westfalen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0" name="Rectangle 118">
              <a:extLst>
                <a:ext uri="{FF2B5EF4-FFF2-40B4-BE49-F238E27FC236}">
                  <a16:creationId xmlns:a16="http://schemas.microsoft.com/office/drawing/2014/main" id="{17E86EB0-5557-4018-A1E9-A0225252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1" y="2399"/>
              <a:ext cx="84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Baden-Württemberg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1" name="Rectangle 119">
              <a:extLst>
                <a:ext uri="{FF2B5EF4-FFF2-40B4-BE49-F238E27FC236}">
                  <a16:creationId xmlns:a16="http://schemas.microsoft.com/office/drawing/2014/main" id="{3176DB9C-D468-46F8-BE9F-4CEF0CBF9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6" y="2237"/>
              <a:ext cx="26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Berlin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2" name="Rectangle 120">
              <a:extLst>
                <a:ext uri="{FF2B5EF4-FFF2-40B4-BE49-F238E27FC236}">
                  <a16:creationId xmlns:a16="http://schemas.microsoft.com/office/drawing/2014/main" id="{506BA3B0-385C-400F-9BCA-358C012C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2070"/>
              <a:ext cx="33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Hessen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3" name="Rectangle 121">
              <a:extLst>
                <a:ext uri="{FF2B5EF4-FFF2-40B4-BE49-F238E27FC236}">
                  <a16:creationId xmlns:a16="http://schemas.microsoft.com/office/drawing/2014/main" id="{13FFC608-6416-4E76-B9F3-5AB1AFEEB8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1907"/>
              <a:ext cx="320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Bayern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4" name="Rectangle 122">
              <a:extLst>
                <a:ext uri="{FF2B5EF4-FFF2-40B4-BE49-F238E27FC236}">
                  <a16:creationId xmlns:a16="http://schemas.microsoft.com/office/drawing/2014/main" id="{E91EBE4C-84BE-4955-A948-2D5AB3C64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1" y="1740"/>
              <a:ext cx="551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Brandenburg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15" name="Rectangle 123">
              <a:extLst>
                <a:ext uri="{FF2B5EF4-FFF2-40B4-BE49-F238E27FC236}">
                  <a16:creationId xmlns:a16="http://schemas.microsoft.com/office/drawing/2014/main" id="{E564C96F-D2E1-411A-B53F-08215ADF4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1578"/>
              <a:ext cx="66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Sachsen-Anhalt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7" name="Rectangle 124">
              <a:extLst>
                <a:ext uri="{FF2B5EF4-FFF2-40B4-BE49-F238E27FC236}">
                  <a16:creationId xmlns:a16="http://schemas.microsoft.com/office/drawing/2014/main" id="{66458C1B-EAE1-43E8-A17B-D055A110E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4" y="1411"/>
              <a:ext cx="43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Thüringen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8" name="Rectangle 125">
              <a:extLst>
                <a:ext uri="{FF2B5EF4-FFF2-40B4-BE49-F238E27FC236}">
                  <a16:creationId xmlns:a16="http://schemas.microsoft.com/office/drawing/2014/main" id="{463D6331-4AF7-4FF1-B971-93DE763DB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1248"/>
              <a:ext cx="384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Sachsen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29" name="Rectangle 126">
              <a:extLst>
                <a:ext uri="{FF2B5EF4-FFF2-40B4-BE49-F238E27FC236}">
                  <a16:creationId xmlns:a16="http://schemas.microsoft.com/office/drawing/2014/main" id="{6830B309-2A7F-47C8-BAFC-A9DC32F91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1" y="3880"/>
              <a:ext cx="21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-100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0" name="Rectangle 127">
              <a:extLst>
                <a:ext uri="{FF2B5EF4-FFF2-40B4-BE49-F238E27FC236}">
                  <a16:creationId xmlns:a16="http://schemas.microsoft.com/office/drawing/2014/main" id="{43FCE9C5-8FCD-4865-A93A-ADFA1BA90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3880"/>
              <a:ext cx="8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1" name="Rectangle 128">
              <a:extLst>
                <a:ext uri="{FF2B5EF4-FFF2-40B4-BE49-F238E27FC236}">
                  <a16:creationId xmlns:a16="http://schemas.microsoft.com/office/drawing/2014/main" id="{05E44976-EC25-41BA-B548-7DA87682A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" y="3880"/>
              <a:ext cx="18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2" name="Rectangle 129">
              <a:extLst>
                <a:ext uri="{FF2B5EF4-FFF2-40B4-BE49-F238E27FC236}">
                  <a16:creationId xmlns:a16="http://schemas.microsoft.com/office/drawing/2014/main" id="{B7286463-ECDF-4C68-834D-AC16C3C75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8" y="3880"/>
              <a:ext cx="18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3" name="Rectangle 130">
              <a:extLst>
                <a:ext uri="{FF2B5EF4-FFF2-40B4-BE49-F238E27FC236}">
                  <a16:creationId xmlns:a16="http://schemas.microsoft.com/office/drawing/2014/main" id="{BB7B01BD-35F7-41CA-853F-2652E54D1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6" y="3880"/>
              <a:ext cx="18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300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4" name="Rectangle 131">
              <a:extLst>
                <a:ext uri="{FF2B5EF4-FFF2-40B4-BE49-F238E27FC236}">
                  <a16:creationId xmlns:a16="http://schemas.microsoft.com/office/drawing/2014/main" id="{7C290811-847B-4954-AE44-E97EA9FBE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" y="3979"/>
              <a:ext cx="992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Todesfälle pro 100 000</a:t>
              </a:r>
              <a:endPara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5" name="Rectangle 132">
              <a:extLst>
                <a:ext uri="{FF2B5EF4-FFF2-40B4-BE49-F238E27FC236}">
                  <a16:creationId xmlns:a16="http://schemas.microsoft.com/office/drawing/2014/main" id="{FC7A080C-0789-481D-830F-5EA20D174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5" y="968"/>
              <a:ext cx="103" cy="10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6" name="Rectangle 133">
              <a:extLst>
                <a:ext uri="{FF2B5EF4-FFF2-40B4-BE49-F238E27FC236}">
                  <a16:creationId xmlns:a16="http://schemas.microsoft.com/office/drawing/2014/main" id="{1DD5BFDE-B91C-4C4D-9958-BD44A2D9A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2" y="968"/>
              <a:ext cx="104" cy="108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37" name="Rectangle 134">
              <a:extLst>
                <a:ext uri="{FF2B5EF4-FFF2-40B4-BE49-F238E27FC236}">
                  <a16:creationId xmlns:a16="http://schemas.microsoft.com/office/drawing/2014/main" id="{6F3A2644-DEF6-4184-96D5-7F036E99A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2" y="977"/>
              <a:ext cx="12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gemeldete </a:t>
              </a:r>
              <a:r>
                <a:rPr kumimoji="0" lang="de-DE" altLang="de-DE" sz="1200" b="0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Covid</a:t>
              </a: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Todesfälle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38" name="Rectangle 135">
              <a:extLst>
                <a:ext uri="{FF2B5EF4-FFF2-40B4-BE49-F238E27FC236}">
                  <a16:creationId xmlns:a16="http://schemas.microsoft.com/office/drawing/2014/main" id="{8A6580E8-F1A7-4786-926D-E1A7B4262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5" y="977"/>
              <a:ext cx="12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geschätzte Exzessmortalität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639" name="Rechteck 2638">
            <a:extLst>
              <a:ext uri="{FF2B5EF4-FFF2-40B4-BE49-F238E27FC236}">
                <a16:creationId xmlns:a16="http://schemas.microsoft.com/office/drawing/2014/main" id="{87C17F6C-37A7-48FF-A99A-87BB7599BBF8}"/>
              </a:ext>
            </a:extLst>
          </p:cNvPr>
          <p:cNvSpPr/>
          <p:nvPr/>
        </p:nvSpPr>
        <p:spPr>
          <a:xfrm>
            <a:off x="8199633" y="4002170"/>
            <a:ext cx="3745427" cy="210775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48" name="Textfeld 3447">
            <a:extLst>
              <a:ext uri="{FF2B5EF4-FFF2-40B4-BE49-F238E27FC236}">
                <a16:creationId xmlns:a16="http://schemas.microsoft.com/office/drawing/2014/main" id="{6C37525A-FEC4-4ACB-A0F5-C89372A43469}"/>
              </a:ext>
            </a:extLst>
          </p:cNvPr>
          <p:cNvSpPr txBox="1"/>
          <p:nvPr/>
        </p:nvSpPr>
        <p:spPr>
          <a:xfrm>
            <a:off x="8826406" y="4571591"/>
            <a:ext cx="193329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Keine signifikante </a:t>
            </a:r>
            <a:r>
              <a:rPr lang="de-DE" dirty="0" err="1">
                <a:solidFill>
                  <a:schemeClr val="bg1"/>
                </a:solidFill>
              </a:rPr>
              <a:t>Exzessmortalität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641" name="Grafik 2640">
            <a:extLst>
              <a:ext uri="{FF2B5EF4-FFF2-40B4-BE49-F238E27FC236}">
                <a16:creationId xmlns:a16="http://schemas.microsoft.com/office/drawing/2014/main" id="{2ADDE6CC-12D5-4541-BC92-2835466F2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01" y="1633700"/>
            <a:ext cx="5495925" cy="1838325"/>
          </a:xfrm>
          <a:prstGeom prst="rect">
            <a:avLst/>
          </a:prstGeom>
        </p:spPr>
      </p:pic>
      <p:grpSp>
        <p:nvGrpSpPr>
          <p:cNvPr id="2642" name="Group 138">
            <a:extLst>
              <a:ext uri="{FF2B5EF4-FFF2-40B4-BE49-F238E27FC236}">
                <a16:creationId xmlns:a16="http://schemas.microsoft.com/office/drawing/2014/main" id="{C5E62275-B19A-4674-AF60-E48D7E54BA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4851" y="3587750"/>
            <a:ext cx="5495926" cy="2752725"/>
            <a:chOff x="444" y="2260"/>
            <a:chExt cx="3462" cy="1734"/>
          </a:xfrm>
        </p:grpSpPr>
        <p:sp>
          <p:nvSpPr>
            <p:cNvPr id="2643" name="AutoShape 137">
              <a:extLst>
                <a:ext uri="{FF2B5EF4-FFF2-40B4-BE49-F238E27FC236}">
                  <a16:creationId xmlns:a16="http://schemas.microsoft.com/office/drawing/2014/main" id="{37F0A2DA-42D9-4CA8-A980-A1496BB967D8}"/>
                </a:ext>
              </a:extLst>
            </p:cNvPr>
            <p:cNvSpPr>
              <a:spLocks noChangeAspect="1" noTextEdit="1"/>
            </p:cNvSpPr>
            <p:nvPr/>
          </p:nvSpPr>
          <p:spPr bwMode="auto">
            <a:xfrm>
              <a:off x="444" y="2260"/>
              <a:ext cx="3462" cy="1734"/>
            </a:xfrm>
            <a:prstGeom prst="rect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4" name="Line 139">
              <a:extLst>
                <a:ext uri="{FF2B5EF4-FFF2-40B4-BE49-F238E27FC236}">
                  <a16:creationId xmlns:a16="http://schemas.microsoft.com/office/drawing/2014/main" id="{5CEC9BA8-F919-4940-8CA2-F4C16D70B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3470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5" name="Line 140">
              <a:extLst>
                <a:ext uri="{FF2B5EF4-FFF2-40B4-BE49-F238E27FC236}">
                  <a16:creationId xmlns:a16="http://schemas.microsoft.com/office/drawing/2014/main" id="{0E8D390C-8806-4425-AA66-052A78AA93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3211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6" name="Line 141">
              <a:extLst>
                <a:ext uri="{FF2B5EF4-FFF2-40B4-BE49-F238E27FC236}">
                  <a16:creationId xmlns:a16="http://schemas.microsoft.com/office/drawing/2014/main" id="{ED5489E2-EDC6-4F8D-B275-938236645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2958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7" name="Line 142">
              <a:extLst>
                <a:ext uri="{FF2B5EF4-FFF2-40B4-BE49-F238E27FC236}">
                  <a16:creationId xmlns:a16="http://schemas.microsoft.com/office/drawing/2014/main" id="{F76C1F74-4D26-4E8B-809E-69455A64C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3597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8" name="Line 143">
              <a:extLst>
                <a:ext uri="{FF2B5EF4-FFF2-40B4-BE49-F238E27FC236}">
                  <a16:creationId xmlns:a16="http://schemas.microsoft.com/office/drawing/2014/main" id="{C0AF4C47-BFC9-4896-A9F1-225FE0E2D2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3338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9" name="Line 144">
              <a:extLst>
                <a:ext uri="{FF2B5EF4-FFF2-40B4-BE49-F238E27FC236}">
                  <a16:creationId xmlns:a16="http://schemas.microsoft.com/office/drawing/2014/main" id="{B1318497-7880-48F7-B126-D09DBA34C1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3085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0" name="Line 145">
              <a:extLst>
                <a:ext uri="{FF2B5EF4-FFF2-40B4-BE49-F238E27FC236}">
                  <a16:creationId xmlns:a16="http://schemas.microsoft.com/office/drawing/2014/main" id="{F5033F34-55AD-4007-B27A-576984B1D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" y="2832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1" name="Rectangle 146">
              <a:extLst>
                <a:ext uri="{FF2B5EF4-FFF2-40B4-BE49-F238E27FC236}">
                  <a16:creationId xmlns:a16="http://schemas.microsoft.com/office/drawing/2014/main" id="{7DD9677D-065E-400D-B420-D8A41D3D4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" y="3512"/>
              <a:ext cx="288" cy="85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2" name="Rectangle 147">
              <a:extLst>
                <a:ext uri="{FF2B5EF4-FFF2-40B4-BE49-F238E27FC236}">
                  <a16:creationId xmlns:a16="http://schemas.microsoft.com/office/drawing/2014/main" id="{968504D6-4FF3-46D5-9DFD-9F8665608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19"/>
              <a:ext cx="289" cy="578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3" name="Rectangle 148">
              <a:extLst>
                <a:ext uri="{FF2B5EF4-FFF2-40B4-BE49-F238E27FC236}">
                  <a16:creationId xmlns:a16="http://schemas.microsoft.com/office/drawing/2014/main" id="{AEDDC7C3-7CB4-4CE2-99D6-DAE6328FF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" y="3518"/>
              <a:ext cx="283" cy="7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4" name="Rectangle 149">
              <a:extLst>
                <a:ext uri="{FF2B5EF4-FFF2-40B4-BE49-F238E27FC236}">
                  <a16:creationId xmlns:a16="http://schemas.microsoft.com/office/drawing/2014/main" id="{ECE0FA8D-059D-492A-B121-1DE827991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2940"/>
              <a:ext cx="282" cy="65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5" name="Line 150">
              <a:extLst>
                <a:ext uri="{FF2B5EF4-FFF2-40B4-BE49-F238E27FC236}">
                  <a16:creationId xmlns:a16="http://schemas.microsoft.com/office/drawing/2014/main" id="{4DE75927-3501-4B19-A656-217E14B7B0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3356"/>
              <a:ext cx="28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6" name="Line 151">
              <a:extLst>
                <a:ext uri="{FF2B5EF4-FFF2-40B4-BE49-F238E27FC236}">
                  <a16:creationId xmlns:a16="http://schemas.microsoft.com/office/drawing/2014/main" id="{FAD55FEC-8CBE-45B8-A047-0B884B253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" y="3356"/>
              <a:ext cx="0" cy="3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57" name="Line 152">
              <a:extLst>
                <a:ext uri="{FF2B5EF4-FFF2-40B4-BE49-F238E27FC236}">
                  <a16:creationId xmlns:a16="http://schemas.microsoft.com/office/drawing/2014/main" id="{11987FC4-FA33-44BD-AB56-9370FA738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3" y="3663"/>
              <a:ext cx="28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1" name="Line 153">
              <a:extLst>
                <a:ext uri="{FF2B5EF4-FFF2-40B4-BE49-F238E27FC236}">
                  <a16:creationId xmlns:a16="http://schemas.microsoft.com/office/drawing/2014/main" id="{185D9935-530A-4690-B411-3A5B0A663A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2826"/>
              <a:ext cx="28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2" name="Line 154">
              <a:extLst>
                <a:ext uri="{FF2B5EF4-FFF2-40B4-BE49-F238E27FC236}">
                  <a16:creationId xmlns:a16="http://schemas.microsoft.com/office/drawing/2014/main" id="{FE071D77-8C45-4417-B833-746C1FF44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4" y="2826"/>
              <a:ext cx="0" cy="36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5" name="Line 155">
              <a:extLst>
                <a:ext uri="{FF2B5EF4-FFF2-40B4-BE49-F238E27FC236}">
                  <a16:creationId xmlns:a16="http://schemas.microsoft.com/office/drawing/2014/main" id="{8D016903-0125-4206-9B66-8CE0CEC87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0" y="3193"/>
              <a:ext cx="28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6" name="Line 156">
              <a:extLst>
                <a:ext uri="{FF2B5EF4-FFF2-40B4-BE49-F238E27FC236}">
                  <a16:creationId xmlns:a16="http://schemas.microsoft.com/office/drawing/2014/main" id="{0AC9F7B7-1A27-43E5-BD5E-3CE880250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" y="3524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7" name="Line 157">
              <a:extLst>
                <a:ext uri="{FF2B5EF4-FFF2-40B4-BE49-F238E27FC236}">
                  <a16:creationId xmlns:a16="http://schemas.microsoft.com/office/drawing/2014/main" id="{AEADFA0A-3FE7-4E91-AE1D-7A4DFFC84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" y="3254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8" name="Line 158">
              <a:extLst>
                <a:ext uri="{FF2B5EF4-FFF2-40B4-BE49-F238E27FC236}">
                  <a16:creationId xmlns:a16="http://schemas.microsoft.com/office/drawing/2014/main" id="{4912F92C-D9CE-4933-ABE2-64B5B207F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" y="2983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69" name="Line 159">
              <a:extLst>
                <a:ext uri="{FF2B5EF4-FFF2-40B4-BE49-F238E27FC236}">
                  <a16:creationId xmlns:a16="http://schemas.microsoft.com/office/drawing/2014/main" id="{5A82B801-89D5-44B9-8318-1B92F4E4BB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" y="3663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0" name="Line 160">
              <a:extLst>
                <a:ext uri="{FF2B5EF4-FFF2-40B4-BE49-F238E27FC236}">
                  <a16:creationId xmlns:a16="http://schemas.microsoft.com/office/drawing/2014/main" id="{E8989F8A-236E-409F-B4D7-4DD3B96BD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" y="3392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1" name="Line 161">
              <a:extLst>
                <a:ext uri="{FF2B5EF4-FFF2-40B4-BE49-F238E27FC236}">
                  <a16:creationId xmlns:a16="http://schemas.microsoft.com/office/drawing/2014/main" id="{0C92D493-5FC7-4EBC-A8EE-8EF413C0D9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" y="3121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2" name="Line 162">
              <a:extLst>
                <a:ext uri="{FF2B5EF4-FFF2-40B4-BE49-F238E27FC236}">
                  <a16:creationId xmlns:a16="http://schemas.microsoft.com/office/drawing/2014/main" id="{9E9FBAEE-C7EC-45AD-9C43-A9AE69D45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6" y="2844"/>
              <a:ext cx="1328" cy="0"/>
            </a:xfrm>
            <a:prstGeom prst="line">
              <a:avLst/>
            </a:prstGeom>
            <a:noFill/>
            <a:ln w="9525" cap="flat">
              <a:solidFill>
                <a:srgbClr val="EBEBE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3" name="Rectangle 163">
              <a:extLst>
                <a:ext uri="{FF2B5EF4-FFF2-40B4-BE49-F238E27FC236}">
                  <a16:creationId xmlns:a16="http://schemas.microsoft.com/office/drawing/2014/main" id="{0B46419F-C619-4C84-9B05-000BE6CD0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3573"/>
              <a:ext cx="288" cy="90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4" name="Rectangle 164">
              <a:extLst>
                <a:ext uri="{FF2B5EF4-FFF2-40B4-BE49-F238E27FC236}">
                  <a16:creationId xmlns:a16="http://schemas.microsoft.com/office/drawing/2014/main" id="{B0F25D0E-7C61-426C-B47B-A3299732B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3" y="3193"/>
              <a:ext cx="289" cy="470"/>
            </a:xfrm>
            <a:prstGeom prst="rect">
              <a:avLst/>
            </a:prstGeom>
            <a:solidFill>
              <a:srgbClr val="6E8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5" name="Rectangle 165">
              <a:extLst>
                <a:ext uri="{FF2B5EF4-FFF2-40B4-BE49-F238E27FC236}">
                  <a16:creationId xmlns:a16="http://schemas.microsoft.com/office/drawing/2014/main" id="{C96DA0DE-867C-4227-83CD-13BCC3716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" y="3567"/>
              <a:ext cx="283" cy="9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6" name="Rectangle 166">
              <a:extLst>
                <a:ext uri="{FF2B5EF4-FFF2-40B4-BE49-F238E27FC236}">
                  <a16:creationId xmlns:a16="http://schemas.microsoft.com/office/drawing/2014/main" id="{0CED9A8A-6648-42CE-B872-EB479DC37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2" y="2826"/>
              <a:ext cx="282" cy="83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7" name="Line 167">
              <a:extLst>
                <a:ext uri="{FF2B5EF4-FFF2-40B4-BE49-F238E27FC236}">
                  <a16:creationId xmlns:a16="http://schemas.microsoft.com/office/drawing/2014/main" id="{9F24CC44-8E13-4F14-96DD-98984EFD6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6" y="3500"/>
              <a:ext cx="28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8" name="Line 168">
              <a:extLst>
                <a:ext uri="{FF2B5EF4-FFF2-40B4-BE49-F238E27FC236}">
                  <a16:creationId xmlns:a16="http://schemas.microsoft.com/office/drawing/2014/main" id="{12AA180A-D349-4AAA-BBEF-8CF215270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" y="3500"/>
              <a:ext cx="0" cy="14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79" name="Line 169">
              <a:extLst>
                <a:ext uri="{FF2B5EF4-FFF2-40B4-BE49-F238E27FC236}">
                  <a16:creationId xmlns:a16="http://schemas.microsoft.com/office/drawing/2014/main" id="{8D9D7CAF-3F3B-4230-AEBB-A73CB73425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6" y="3645"/>
              <a:ext cx="28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0" name="Line 170">
              <a:extLst>
                <a:ext uri="{FF2B5EF4-FFF2-40B4-BE49-F238E27FC236}">
                  <a16:creationId xmlns:a16="http://schemas.microsoft.com/office/drawing/2014/main" id="{005F886C-351D-4769-9615-F7838BCD2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3" y="3079"/>
              <a:ext cx="28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1" name="Line 171">
              <a:extLst>
                <a:ext uri="{FF2B5EF4-FFF2-40B4-BE49-F238E27FC236}">
                  <a16:creationId xmlns:a16="http://schemas.microsoft.com/office/drawing/2014/main" id="{567F8073-03C7-41D2-99DE-D7126289D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7" y="3079"/>
              <a:ext cx="0" cy="21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2" name="Line 172">
              <a:extLst>
                <a:ext uri="{FF2B5EF4-FFF2-40B4-BE49-F238E27FC236}">
                  <a16:creationId xmlns:a16="http://schemas.microsoft.com/office/drawing/2014/main" id="{0BB0418D-A275-46B7-8DBE-31BD92F1E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3" y="3290"/>
              <a:ext cx="28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83" name="Rectangle 173">
              <a:extLst>
                <a:ext uri="{FF2B5EF4-FFF2-40B4-BE49-F238E27FC236}">
                  <a16:creationId xmlns:a16="http://schemas.microsoft.com/office/drawing/2014/main" id="{BA0E5A1C-8308-41C8-878C-BE6CD6897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2" y="2652"/>
              <a:ext cx="21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1A1A1A"/>
                  </a:solidFill>
                  <a:effectLst/>
                  <a:latin typeface="Arial" panose="020B0604020202020204" pitchFamily="34" charset="0"/>
                </a:rPr>
                <a:t>&lt;65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4" name="Rectangle 174">
              <a:extLst>
                <a:ext uri="{FF2B5EF4-FFF2-40B4-BE49-F238E27FC236}">
                  <a16:creationId xmlns:a16="http://schemas.microsoft.com/office/drawing/2014/main" id="{639AF232-42A0-483F-9A8F-520BE20E5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2652"/>
              <a:ext cx="27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1A1A1A"/>
                  </a:solidFill>
                  <a:effectLst/>
                  <a:latin typeface="Arial" panose="020B0604020202020204" pitchFamily="34" charset="0"/>
                </a:rPr>
                <a:t>&gt;=65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5" name="Rectangle 175">
              <a:extLst>
                <a:ext uri="{FF2B5EF4-FFF2-40B4-BE49-F238E27FC236}">
                  <a16:creationId xmlns:a16="http://schemas.microsoft.com/office/drawing/2014/main" id="{F767832A-E581-49FC-9652-4D3D15A52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" y="3742"/>
              <a:ext cx="55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erste Welle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6" name="Rectangle 176">
              <a:extLst>
                <a:ext uri="{FF2B5EF4-FFF2-40B4-BE49-F238E27FC236}">
                  <a16:creationId xmlns:a16="http://schemas.microsoft.com/office/drawing/2014/main" id="{F7173F5C-21BE-424F-9F44-6F5BA3936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" y="3742"/>
              <a:ext cx="6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zweite Welle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87" name="Rectangle 177">
              <a:extLst>
                <a:ext uri="{FF2B5EF4-FFF2-40B4-BE49-F238E27FC236}">
                  <a16:creationId xmlns:a16="http://schemas.microsoft.com/office/drawing/2014/main" id="{C123D701-E955-4699-968F-058BC725B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" y="3742"/>
              <a:ext cx="55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erste Welle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8" name="Rectangle 178">
              <a:extLst>
                <a:ext uri="{FF2B5EF4-FFF2-40B4-BE49-F238E27FC236}">
                  <a16:creationId xmlns:a16="http://schemas.microsoft.com/office/drawing/2014/main" id="{E93B2CAB-602F-4A85-B565-356540BB4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3742"/>
              <a:ext cx="61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zweite Welle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89" name="Rectangle 179">
              <a:extLst>
                <a:ext uri="{FF2B5EF4-FFF2-40B4-BE49-F238E27FC236}">
                  <a16:creationId xmlns:a16="http://schemas.microsoft.com/office/drawing/2014/main" id="{319C16E1-09BF-4451-A23F-6E214AAE3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3621"/>
              <a:ext cx="9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0" name="Rectangle 180">
              <a:extLst>
                <a:ext uri="{FF2B5EF4-FFF2-40B4-BE49-F238E27FC236}">
                  <a16:creationId xmlns:a16="http://schemas.microsoft.com/office/drawing/2014/main" id="{683CEB30-8C7B-45C3-A10E-E94913FB7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3344"/>
              <a:ext cx="32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1" name="Rectangle 181">
              <a:extLst>
                <a:ext uri="{FF2B5EF4-FFF2-40B4-BE49-F238E27FC236}">
                  <a16:creationId xmlns:a16="http://schemas.microsoft.com/office/drawing/2014/main" id="{54EEB2BE-0A0B-4D13-96B4-8E98AE6A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3073"/>
              <a:ext cx="32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40000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2" name="Rectangle 182">
              <a:extLst>
                <a:ext uri="{FF2B5EF4-FFF2-40B4-BE49-F238E27FC236}">
                  <a16:creationId xmlns:a16="http://schemas.microsoft.com/office/drawing/2014/main" id="{ED2176F5-DC94-4687-9E45-6DF0CC4E0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2802"/>
              <a:ext cx="32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60000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3" name="Rectangle 183">
              <a:extLst>
                <a:ext uri="{FF2B5EF4-FFF2-40B4-BE49-F238E27FC236}">
                  <a16:creationId xmlns:a16="http://schemas.microsoft.com/office/drawing/2014/main" id="{AC10B9FD-BCC8-4263-B1BC-562CD0F57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3549"/>
              <a:ext cx="96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4" name="Rectangle 184">
              <a:extLst>
                <a:ext uri="{FF2B5EF4-FFF2-40B4-BE49-F238E27FC236}">
                  <a16:creationId xmlns:a16="http://schemas.microsoft.com/office/drawing/2014/main" id="{D430512F-E4EE-43DE-BA7B-16588408F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" y="3296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2000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5" name="Rectangle 185">
              <a:extLst>
                <a:ext uri="{FF2B5EF4-FFF2-40B4-BE49-F238E27FC236}">
                  <a16:creationId xmlns:a16="http://schemas.microsoft.com/office/drawing/2014/main" id="{AF86E3B8-310C-4F0D-97A9-97344975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" y="3043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4000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96" name="Rectangle 186">
              <a:extLst>
                <a:ext uri="{FF2B5EF4-FFF2-40B4-BE49-F238E27FC236}">
                  <a16:creationId xmlns:a16="http://schemas.microsoft.com/office/drawing/2014/main" id="{38BDBECD-8AD0-40C2-AF91-2710DF59E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" y="2790"/>
              <a:ext cx="2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300" b="0" i="0" u="none" strike="noStrike" cap="none" normalizeH="0" baseline="0">
                  <a:ln>
                    <a:noFill/>
                  </a:ln>
                  <a:solidFill>
                    <a:srgbClr val="4D4D4D"/>
                  </a:solidFill>
                  <a:effectLst/>
                  <a:latin typeface="Arial" panose="020B0604020202020204" pitchFamily="34" charset="0"/>
                </a:rPr>
                <a:t>6000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3" name="Rectangle 132">
            <a:extLst>
              <a:ext uri="{FF2B5EF4-FFF2-40B4-BE49-F238E27FC236}">
                <a16:creationId xmlns:a16="http://schemas.microsoft.com/office/drawing/2014/main" id="{31F5AAF1-BA9E-49C4-B6D6-469E0B539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089" y="3713595"/>
            <a:ext cx="161010" cy="168826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4" name="Rectangle 133">
            <a:extLst>
              <a:ext uri="{FF2B5EF4-FFF2-40B4-BE49-F238E27FC236}">
                <a16:creationId xmlns:a16="http://schemas.microsoft.com/office/drawing/2014/main" id="{05FACB7C-6FE1-42F8-82EA-0E98CF68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9985" y="3713595"/>
            <a:ext cx="162573" cy="168826"/>
          </a:xfrm>
          <a:prstGeom prst="rect">
            <a:avLst/>
          </a:prstGeom>
          <a:solidFill>
            <a:srgbClr val="6E8B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35" name="Rectangle 134">
            <a:extLst>
              <a:ext uri="{FF2B5EF4-FFF2-40B4-BE49-F238E27FC236}">
                <a16:creationId xmlns:a16="http://schemas.microsoft.com/office/drawing/2014/main" id="{036D417E-8931-4BF8-B638-56675507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880" y="3727663"/>
            <a:ext cx="1975886" cy="2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gemeldete </a:t>
            </a:r>
            <a:r>
              <a:rPr kumimoji="0" lang="de-DE" altLang="de-DE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Covid</a:t>
            </a: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Todesfälle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6" name="Rectangle 135">
            <a:extLst>
              <a:ext uri="{FF2B5EF4-FFF2-40B4-BE49-F238E27FC236}">
                <a16:creationId xmlns:a16="http://schemas.microsoft.com/office/drawing/2014/main" id="{10CC6609-4E69-429C-8F2D-095802F8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523" y="3727663"/>
            <a:ext cx="1975886" cy="20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geschätzte Exzessmortalität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0754BD5-8F4E-4A12-B9D3-57F48C49F617}"/>
              </a:ext>
            </a:extLst>
          </p:cNvPr>
          <p:cNvSpPr/>
          <p:nvPr/>
        </p:nvSpPr>
        <p:spPr>
          <a:xfrm>
            <a:off x="7379993" y="2027853"/>
            <a:ext cx="745388" cy="21503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9" name="Rechteck 198">
            <a:extLst>
              <a:ext uri="{FF2B5EF4-FFF2-40B4-BE49-F238E27FC236}">
                <a16:creationId xmlns:a16="http://schemas.microsoft.com/office/drawing/2014/main" id="{B114699E-EBB7-44DD-87B0-82305B95CD81}"/>
              </a:ext>
            </a:extLst>
          </p:cNvPr>
          <p:cNvSpPr/>
          <p:nvPr/>
        </p:nvSpPr>
        <p:spPr>
          <a:xfrm>
            <a:off x="7475870" y="3041856"/>
            <a:ext cx="669019" cy="2058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0" name="Rechteck 199">
            <a:extLst>
              <a:ext uri="{FF2B5EF4-FFF2-40B4-BE49-F238E27FC236}">
                <a16:creationId xmlns:a16="http://schemas.microsoft.com/office/drawing/2014/main" id="{FE245C2F-DCD2-4854-9BF7-2BA88379EBCF}"/>
              </a:ext>
            </a:extLst>
          </p:cNvPr>
          <p:cNvSpPr/>
          <p:nvPr/>
        </p:nvSpPr>
        <p:spPr>
          <a:xfrm>
            <a:off x="6857459" y="5365331"/>
            <a:ext cx="1226497" cy="2086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06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83BAF2-91C0-4CCA-B9FC-313F67753C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de-DE" sz="2000" dirty="0" err="1"/>
              <a:t>Exzessmortalität</a:t>
            </a:r>
            <a:r>
              <a:rPr lang="de-DE" sz="2000" dirty="0"/>
              <a:t> wird berechnet als Differenz der modellierten Mortalität und einer modellierten Baseline unter der Annahme von 0 </a:t>
            </a:r>
            <a:r>
              <a:rPr lang="de-DE" sz="2000" dirty="0" err="1"/>
              <a:t>Covid</a:t>
            </a:r>
            <a:r>
              <a:rPr lang="de-DE" sz="2000" dirty="0"/>
              <a:t> Todesfällen.</a:t>
            </a:r>
          </a:p>
          <a:p>
            <a:r>
              <a:rPr lang="de-DE" sz="2000" dirty="0"/>
              <a:t>Der Anteil der Exzess Sterbefälle an den </a:t>
            </a:r>
            <a:r>
              <a:rPr lang="de-DE" sz="2000" dirty="0" err="1"/>
              <a:t>Covid</a:t>
            </a:r>
            <a:r>
              <a:rPr lang="de-DE" sz="2000" dirty="0"/>
              <a:t> Todesfällen unterscheidet sich nach Bundesländern und Altersgruppen</a:t>
            </a:r>
          </a:p>
          <a:p>
            <a:r>
              <a:rPr lang="de-DE" sz="2000" dirty="0"/>
              <a:t>Fast alle Todesfälle der ersten Welle werden als Exzess gewertet, aber nur ca. 60% der Todesfälle der zweiten Welle</a:t>
            </a:r>
          </a:p>
          <a:p>
            <a:r>
              <a:rPr lang="de-DE" sz="2000" dirty="0"/>
              <a:t>Gründe sind u.a. Saisonalität, die ausgebliebene Influenzawelle, „</a:t>
            </a:r>
            <a:r>
              <a:rPr lang="de-DE" sz="2000" dirty="0" err="1"/>
              <a:t>Harvesting</a:t>
            </a:r>
            <a:r>
              <a:rPr lang="de-DE" sz="2000" dirty="0"/>
              <a:t>“.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ACF2FE-EDA6-4424-8502-FA222C1C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07.07.2021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84DCBF-0130-4569-9764-9B406DDE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Schätzung Covid-Exzessmortalität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497945-929C-447D-8011-6C90A64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7E9B28D-C9D8-4E25-8D0C-CDB05F8D5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</a:p>
        </p:txBody>
      </p:sp>
    </p:spTree>
    <p:extLst>
      <p:ext uri="{BB962C8B-B14F-4D97-AF65-F5344CB8AC3E}">
        <p14:creationId xmlns:p14="http://schemas.microsoft.com/office/powerpoint/2010/main" val="352520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Breitbild</PresentationFormat>
  <Paragraphs>141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 Math</vt:lpstr>
      <vt:lpstr>ＭＳ 明朝</vt:lpstr>
      <vt:lpstr>Wingdings</vt:lpstr>
      <vt:lpstr>Office-Design</vt:lpstr>
      <vt:lpstr>Schätzung der  Covid-Exzessmortalität  im Zeitraum  KW 20 2020 bis KW 20 2021</vt:lpstr>
      <vt:lpstr>Beschreibung der Modellkomponenten</vt:lpstr>
      <vt:lpstr>Exzessschätzung</vt:lpstr>
      <vt:lpstr>Übersterblichkeit und Untersterblichkeit</vt:lpstr>
      <vt:lpstr>Exzess nach Altersgruppen und Bundesländern</vt:lpstr>
      <vt:lpstr>Zusammenfassung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Winklmayr, Claudia</dc:creator>
  <cp:lastModifiedBy>Winklmayr, Claudia</cp:lastModifiedBy>
  <cp:revision>74</cp:revision>
  <dcterms:created xsi:type="dcterms:W3CDTF">2021-06-28T11:44:47Z</dcterms:created>
  <dcterms:modified xsi:type="dcterms:W3CDTF">2021-07-07T08:56:18Z</dcterms:modified>
</cp:coreProperties>
</file>