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27" r:id="rId3"/>
    <p:sldId id="728" r:id="rId4"/>
    <p:sldId id="264" r:id="rId5"/>
    <p:sldId id="743" r:id="rId6"/>
    <p:sldId id="266" r:id="rId7"/>
    <p:sldId id="742" r:id="rId8"/>
    <p:sldId id="740" r:id="rId9"/>
    <p:sldId id="74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114" d="100"/>
          <a:sy n="114" d="100"/>
        </p:scale>
        <p:origin x="59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1-07-06\Lagebericht_Dienstag_2021-06-07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64129483814525"/>
          <c:y val="4.214129483814523E-2"/>
          <c:w val="0.84790485564304463"/>
          <c:h val="0.77148512685914261"/>
        </c:manualLayout>
      </c:layout>
      <c:lineChart>
        <c:grouping val="standard"/>
        <c:varyColors val="0"/>
        <c:ser>
          <c:idx val="0"/>
          <c:order val="0"/>
          <c:tx>
            <c:strRef>
              <c:f>'Demografische_Verteilung (2)'!$C$5</c:f>
              <c:strCache>
                <c:ptCount val="1"/>
                <c:pt idx="0">
                  <c:v>0 - 4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(2)'!$B$15:$B$84</c:f>
              <c:strCache>
                <c:ptCount val="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</c:strCache>
            </c:strRef>
          </c:cat>
          <c:val>
            <c:numRef>
              <c:f>'Demografische_Verteilung (2)'!$C$15:$C$84</c:f>
              <c:numCache>
                <c:formatCode>0.00</c:formatCode>
                <c:ptCount val="70"/>
                <c:pt idx="0">
                  <c:v>0.2271937832</c:v>
                </c:pt>
                <c:pt idx="1">
                  <c:v>0.88353137900000001</c:v>
                </c:pt>
                <c:pt idx="2">
                  <c:v>3.6098567770000001</c:v>
                </c:pt>
                <c:pt idx="3">
                  <c:v>6.3866696825</c:v>
                </c:pt>
                <c:pt idx="4">
                  <c:v>6.8158134950999996</c:v>
                </c:pt>
                <c:pt idx="5">
                  <c:v>5.9827696235000003</c:v>
                </c:pt>
                <c:pt idx="6">
                  <c:v>3.9885130822999999</c:v>
                </c:pt>
                <c:pt idx="7">
                  <c:v>4.6700944317999999</c:v>
                </c:pt>
                <c:pt idx="8">
                  <c:v>3.3574192402</c:v>
                </c:pt>
                <c:pt idx="9">
                  <c:v>3.4836380085999998</c:v>
                </c:pt>
                <c:pt idx="10">
                  <c:v>2.9282754275</c:v>
                </c:pt>
                <c:pt idx="11">
                  <c:v>3.0797379496000001</c:v>
                </c:pt>
                <c:pt idx="12">
                  <c:v>2.1962065705999998</c:v>
                </c:pt>
                <c:pt idx="13">
                  <c:v>2.7010816443999999</c:v>
                </c:pt>
                <c:pt idx="14">
                  <c:v>2.7768129053999999</c:v>
                </c:pt>
                <c:pt idx="15">
                  <c:v>4.0137568359999998</c:v>
                </c:pt>
                <c:pt idx="16">
                  <c:v>3.4331505012000001</c:v>
                </c:pt>
                <c:pt idx="17">
                  <c:v>3.6098567770000001</c:v>
                </c:pt>
                <c:pt idx="18">
                  <c:v>3.7108317918</c:v>
                </c:pt>
                <c:pt idx="19">
                  <c:v>3.534125516</c:v>
                </c:pt>
                <c:pt idx="20">
                  <c:v>4.0642443434000004</c:v>
                </c:pt>
                <c:pt idx="21">
                  <c:v>3.7865630528000001</c:v>
                </c:pt>
                <c:pt idx="22">
                  <c:v>4.7458256928999996</c:v>
                </c:pt>
                <c:pt idx="23">
                  <c:v>6.9420322634999998</c:v>
                </c:pt>
                <c:pt idx="24">
                  <c:v>7.1439822929999997</c:v>
                </c:pt>
                <c:pt idx="25">
                  <c:v>5.6293570719000003</c:v>
                </c:pt>
                <c:pt idx="26">
                  <c:v>5.7050883328999999</c:v>
                </c:pt>
                <c:pt idx="27">
                  <c:v>5.7050883328999999</c:v>
                </c:pt>
                <c:pt idx="28">
                  <c:v>7.3459323225000004</c:v>
                </c:pt>
                <c:pt idx="29">
                  <c:v>7.5731261057000001</c:v>
                </c:pt>
                <c:pt idx="30">
                  <c:v>8.2294637015000003</c:v>
                </c:pt>
                <c:pt idx="31">
                  <c:v>13.2024831776</c:v>
                </c:pt>
                <c:pt idx="32">
                  <c:v>22.391209519099998</c:v>
                </c:pt>
                <c:pt idx="33">
                  <c:v>36.780149119900003</c:v>
                </c:pt>
                <c:pt idx="34">
                  <c:v>56.268326965200004</c:v>
                </c:pt>
                <c:pt idx="35">
                  <c:v>60.988908904399999</c:v>
                </c:pt>
                <c:pt idx="36">
                  <c:v>60.938421396999999</c:v>
                </c:pt>
                <c:pt idx="37">
                  <c:v>59.979158757</c:v>
                </c:pt>
                <c:pt idx="38">
                  <c:v>58.615996057899999</c:v>
                </c:pt>
                <c:pt idx="39">
                  <c:v>58.186852245300003</c:v>
                </c:pt>
                <c:pt idx="40">
                  <c:v>67.274603572100006</c:v>
                </c:pt>
                <c:pt idx="41">
                  <c:v>78.205148918000006</c:v>
                </c:pt>
                <c:pt idx="42">
                  <c:v>53.314807784000003</c:v>
                </c:pt>
                <c:pt idx="43">
                  <c:v>38.5724556316</c:v>
                </c:pt>
                <c:pt idx="44">
                  <c:v>48.013619509999998</c:v>
                </c:pt>
                <c:pt idx="45">
                  <c:v>46.928138101499997</c:v>
                </c:pt>
                <c:pt idx="46">
                  <c:v>42.8134062508</c:v>
                </c:pt>
                <c:pt idx="47">
                  <c:v>38.622943138899998</c:v>
                </c:pt>
                <c:pt idx="48">
                  <c:v>38.118068065199999</c:v>
                </c:pt>
                <c:pt idx="49">
                  <c:v>34.028579968199999</c:v>
                </c:pt>
                <c:pt idx="50">
                  <c:v>34.7858925787</c:v>
                </c:pt>
                <c:pt idx="51">
                  <c:v>47.5844756973</c:v>
                </c:pt>
                <c:pt idx="52">
                  <c:v>59.878183742200001</c:v>
                </c:pt>
                <c:pt idx="53">
                  <c:v>75.5040672736</c:v>
                </c:pt>
                <c:pt idx="54">
                  <c:v>102.1867149193</c:v>
                </c:pt>
                <c:pt idx="55">
                  <c:v>126.92559353110001</c:v>
                </c:pt>
                <c:pt idx="56">
                  <c:v>112.8648227283</c:v>
                </c:pt>
                <c:pt idx="57">
                  <c:v>101.6313523382</c:v>
                </c:pt>
                <c:pt idx="58">
                  <c:v>128.44021875230001</c:v>
                </c:pt>
                <c:pt idx="59">
                  <c:v>141.0620955951</c:v>
                </c:pt>
                <c:pt idx="60">
                  <c:v>127.83436866380001</c:v>
                </c:pt>
                <c:pt idx="61">
                  <c:v>103.9032901699</c:v>
                </c:pt>
                <c:pt idx="62">
                  <c:v>74.8729734315</c:v>
                </c:pt>
                <c:pt idx="63">
                  <c:v>58.186852245300003</c:v>
                </c:pt>
                <c:pt idx="64">
                  <c:v>35.719911465099997</c:v>
                </c:pt>
                <c:pt idx="65">
                  <c:v>25.7991162667</c:v>
                </c:pt>
                <c:pt idx="66">
                  <c:v>15.499664763</c:v>
                </c:pt>
                <c:pt idx="67">
                  <c:v>9.6431139079000001</c:v>
                </c:pt>
                <c:pt idx="68">
                  <c:v>6.5381322046000001</c:v>
                </c:pt>
                <c:pt idx="69">
                  <c:v>4.4681444023000001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7-485E-BE8B-70F9721F5CA1}"/>
            </c:ext>
          </c:extLst>
        </c:ser>
        <c:ser>
          <c:idx val="1"/>
          <c:order val="1"/>
          <c:tx>
            <c:strRef>
              <c:f>'Demografische_Verteilung (2)'!$D$5</c:f>
              <c:strCache>
                <c:ptCount val="1"/>
                <c:pt idx="0">
                  <c:v>5 - 14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(2)'!$B$15:$B$84</c:f>
              <c:strCache>
                <c:ptCount val="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</c:strCache>
            </c:strRef>
          </c:cat>
          <c:val>
            <c:numRef>
              <c:f>'Demografische_Verteilung (2)'!$D$15:$D$84</c:f>
              <c:numCache>
                <c:formatCode>0.00</c:formatCode>
                <c:ptCount val="70"/>
                <c:pt idx="0">
                  <c:v>0.39031570209999999</c:v>
                </c:pt>
                <c:pt idx="1">
                  <c:v>2.1400067806999998</c:v>
                </c:pt>
                <c:pt idx="2">
                  <c:v>5.6932255864999997</c:v>
                </c:pt>
                <c:pt idx="3">
                  <c:v>8.4523538257999995</c:v>
                </c:pt>
                <c:pt idx="4">
                  <c:v>9.7040559051000006</c:v>
                </c:pt>
                <c:pt idx="5">
                  <c:v>7.2679475572000003</c:v>
                </c:pt>
                <c:pt idx="6">
                  <c:v>5.3432873706999997</c:v>
                </c:pt>
                <c:pt idx="7">
                  <c:v>4.6030334529000001</c:v>
                </c:pt>
                <c:pt idx="8">
                  <c:v>3.4455455086</c:v>
                </c:pt>
                <c:pt idx="9">
                  <c:v>3.1090664549999998</c:v>
                </c:pt>
                <c:pt idx="10">
                  <c:v>3.0821481306999998</c:v>
                </c:pt>
                <c:pt idx="11">
                  <c:v>2.5034041586</c:v>
                </c:pt>
                <c:pt idx="12">
                  <c:v>3.1225256172</c:v>
                </c:pt>
                <c:pt idx="13">
                  <c:v>2.7322099149999999</c:v>
                </c:pt>
                <c:pt idx="14">
                  <c:v>3.2571172385999998</c:v>
                </c:pt>
                <c:pt idx="15">
                  <c:v>4.9529716686</c:v>
                </c:pt>
                <c:pt idx="16">
                  <c:v>3.8224020485999999</c:v>
                </c:pt>
                <c:pt idx="17">
                  <c:v>3.0552298063999999</c:v>
                </c:pt>
                <c:pt idx="18">
                  <c:v>2.9340973471999998</c:v>
                </c:pt>
                <c:pt idx="19">
                  <c:v>3.8224020485999999</c:v>
                </c:pt>
                <c:pt idx="20">
                  <c:v>4.6030334529000001</c:v>
                </c:pt>
                <c:pt idx="21">
                  <c:v>6.0566229642999998</c:v>
                </c:pt>
                <c:pt idx="22">
                  <c:v>8.7215370686</c:v>
                </c:pt>
                <c:pt idx="23">
                  <c:v>12.8669590086</c:v>
                </c:pt>
                <c:pt idx="24">
                  <c:v>12.8534998465</c:v>
                </c:pt>
                <c:pt idx="25">
                  <c:v>11.238400389300001</c:v>
                </c:pt>
                <c:pt idx="26">
                  <c:v>10.1347490936</c:v>
                </c:pt>
                <c:pt idx="27">
                  <c:v>11.0768904436</c:v>
                </c:pt>
                <c:pt idx="28">
                  <c:v>11.749848550799999</c:v>
                </c:pt>
                <c:pt idx="29">
                  <c:v>13.0957647651</c:v>
                </c:pt>
                <c:pt idx="30">
                  <c:v>15.383822329399999</c:v>
                </c:pt>
                <c:pt idx="31">
                  <c:v>23.755421182300001</c:v>
                </c:pt>
                <c:pt idx="32">
                  <c:v>35.289923138799999</c:v>
                </c:pt>
                <c:pt idx="33">
                  <c:v>61.696799263199999</c:v>
                </c:pt>
                <c:pt idx="34">
                  <c:v>92.518280570499996</c:v>
                </c:pt>
                <c:pt idx="35">
                  <c:v>109.55757984349999</c:v>
                </c:pt>
                <c:pt idx="36">
                  <c:v>120.5671744764</c:v>
                </c:pt>
                <c:pt idx="37">
                  <c:v>124.0665566335</c:v>
                </c:pt>
                <c:pt idx="38">
                  <c:v>121.1862959349</c:v>
                </c:pt>
                <c:pt idx="39">
                  <c:v>119.03282999210001</c:v>
                </c:pt>
                <c:pt idx="40">
                  <c:v>134.0532549436</c:v>
                </c:pt>
                <c:pt idx="41">
                  <c:v>129.12720159930001</c:v>
                </c:pt>
                <c:pt idx="42">
                  <c:v>86.232851849799999</c:v>
                </c:pt>
                <c:pt idx="43">
                  <c:v>61.817931722499999</c:v>
                </c:pt>
                <c:pt idx="44">
                  <c:v>77.040244106100005</c:v>
                </c:pt>
                <c:pt idx="45">
                  <c:v>66.084486121799998</c:v>
                </c:pt>
                <c:pt idx="46">
                  <c:v>55.586339650299998</c:v>
                </c:pt>
                <c:pt idx="47">
                  <c:v>47.4031690674</c:v>
                </c:pt>
                <c:pt idx="48">
                  <c:v>44.778632449500002</c:v>
                </c:pt>
                <c:pt idx="49">
                  <c:v>37.699113162300002</c:v>
                </c:pt>
                <c:pt idx="50">
                  <c:v>42.019504210199997</c:v>
                </c:pt>
                <c:pt idx="51">
                  <c:v>52.261926600999999</c:v>
                </c:pt>
                <c:pt idx="52">
                  <c:v>67.820718038199999</c:v>
                </c:pt>
                <c:pt idx="53">
                  <c:v>88.157512036200004</c:v>
                </c:pt>
                <c:pt idx="54">
                  <c:v>120.4460420171</c:v>
                </c:pt>
                <c:pt idx="55">
                  <c:v>167.37814040949999</c:v>
                </c:pt>
                <c:pt idx="56">
                  <c:v>135.10306959069999</c:v>
                </c:pt>
                <c:pt idx="57">
                  <c:v>132.84193035070001</c:v>
                </c:pt>
                <c:pt idx="58">
                  <c:v>197.08251125890001</c:v>
                </c:pt>
                <c:pt idx="59">
                  <c:v>230.99959985909999</c:v>
                </c:pt>
                <c:pt idx="60">
                  <c:v>189.08776894600001</c:v>
                </c:pt>
                <c:pt idx="61">
                  <c:v>157.75483947730001</c:v>
                </c:pt>
                <c:pt idx="62">
                  <c:v>116.8120682385</c:v>
                </c:pt>
                <c:pt idx="63">
                  <c:v>96.704079996999994</c:v>
                </c:pt>
                <c:pt idx="64">
                  <c:v>54.415392543899998</c:v>
                </c:pt>
                <c:pt idx="65">
                  <c:v>41.884912588799999</c:v>
                </c:pt>
                <c:pt idx="66">
                  <c:v>33.1364571959</c:v>
                </c:pt>
                <c:pt idx="67">
                  <c:v>16.554769435800001</c:v>
                </c:pt>
                <c:pt idx="68">
                  <c:v>10.646197255100001</c:v>
                </c:pt>
                <c:pt idx="69">
                  <c:v>7.2948658814999998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7-485E-BE8B-70F9721F5CA1}"/>
            </c:ext>
          </c:extLst>
        </c:ser>
        <c:ser>
          <c:idx val="2"/>
          <c:order val="2"/>
          <c:tx>
            <c:strRef>
              <c:f>'Demografische_Verteilung (2)'!$E$5</c:f>
              <c:strCache>
                <c:ptCount val="1"/>
                <c:pt idx="0">
                  <c:v>15 - 34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(2)'!$B$15:$B$84</c:f>
              <c:strCache>
                <c:ptCount val="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</c:strCache>
            </c:strRef>
          </c:cat>
          <c:val>
            <c:numRef>
              <c:f>'Demografische_Verteilung (2)'!$E$15:$E$84</c:f>
              <c:numCache>
                <c:formatCode>0.00</c:formatCode>
                <c:ptCount val="70"/>
                <c:pt idx="0">
                  <c:v>1.349523077</c:v>
                </c:pt>
                <c:pt idx="1">
                  <c:v>8.3011361363000002</c:v>
                </c:pt>
                <c:pt idx="2">
                  <c:v>31.520256053699999</c:v>
                </c:pt>
                <c:pt idx="3">
                  <c:v>44.623183603400001</c:v>
                </c:pt>
                <c:pt idx="4">
                  <c:v>43.006894336800002</c:v>
                </c:pt>
                <c:pt idx="5">
                  <c:v>32.775626357900002</c:v>
                </c:pt>
                <c:pt idx="6">
                  <c:v>22.460667025300001</c:v>
                </c:pt>
                <c:pt idx="7">
                  <c:v>17.046882588599999</c:v>
                </c:pt>
                <c:pt idx="8">
                  <c:v>11.0001822902</c:v>
                </c:pt>
                <c:pt idx="9">
                  <c:v>9.2897402507999995</c:v>
                </c:pt>
                <c:pt idx="10">
                  <c:v>7.2549942161000001</c:v>
                </c:pt>
                <c:pt idx="11">
                  <c:v>5.8845483007999997</c:v>
                </c:pt>
                <c:pt idx="12">
                  <c:v>5.3928615982999997</c:v>
                </c:pt>
                <c:pt idx="13">
                  <c:v>4.2734897437999999</c:v>
                </c:pt>
                <c:pt idx="14">
                  <c:v>4.3310275493999999</c:v>
                </c:pt>
                <c:pt idx="15">
                  <c:v>7.4485304713999998</c:v>
                </c:pt>
                <c:pt idx="16">
                  <c:v>5.6857813358999998</c:v>
                </c:pt>
                <c:pt idx="17">
                  <c:v>5.0685576031000004</c:v>
                </c:pt>
                <c:pt idx="18">
                  <c:v>4.5768709006000003</c:v>
                </c:pt>
                <c:pt idx="19">
                  <c:v>5.7433191414999998</c:v>
                </c:pt>
                <c:pt idx="20">
                  <c:v>7.4066847946000003</c:v>
                </c:pt>
                <c:pt idx="21">
                  <c:v>9.5198914731999995</c:v>
                </c:pt>
                <c:pt idx="22">
                  <c:v>12.590318008800001</c:v>
                </c:pt>
                <c:pt idx="23">
                  <c:v>18.019794574300001</c:v>
                </c:pt>
                <c:pt idx="24">
                  <c:v>23.888650746300002</c:v>
                </c:pt>
                <c:pt idx="25">
                  <c:v>22.1886701261</c:v>
                </c:pt>
                <c:pt idx="26">
                  <c:v>21.540062135599999</c:v>
                </c:pt>
                <c:pt idx="27">
                  <c:v>22.397898510099999</c:v>
                </c:pt>
                <c:pt idx="28">
                  <c:v>27.4089183076</c:v>
                </c:pt>
                <c:pt idx="29">
                  <c:v>28.083679845999999</c:v>
                </c:pt>
                <c:pt idx="30">
                  <c:v>33.131314610700002</c:v>
                </c:pt>
                <c:pt idx="31">
                  <c:v>51.784025046700002</c:v>
                </c:pt>
                <c:pt idx="32">
                  <c:v>82.001834409899999</c:v>
                </c:pt>
                <c:pt idx="33">
                  <c:v>138.3836531956</c:v>
                </c:pt>
                <c:pt idx="34">
                  <c:v>196.23007066950001</c:v>
                </c:pt>
                <c:pt idx="35">
                  <c:v>218.53381640680001</c:v>
                </c:pt>
                <c:pt idx="36">
                  <c:v>213.92033053899999</c:v>
                </c:pt>
                <c:pt idx="37">
                  <c:v>200.94294001969999</c:v>
                </c:pt>
                <c:pt idx="38">
                  <c:v>181.8194657196</c:v>
                </c:pt>
                <c:pt idx="39">
                  <c:v>185.87849636979999</c:v>
                </c:pt>
                <c:pt idx="40">
                  <c:v>219.30796142770001</c:v>
                </c:pt>
                <c:pt idx="41">
                  <c:v>239.1323508143</c:v>
                </c:pt>
                <c:pt idx="42">
                  <c:v>180.12994651860001</c:v>
                </c:pt>
                <c:pt idx="43">
                  <c:v>163.03598754359999</c:v>
                </c:pt>
                <c:pt idx="44">
                  <c:v>207.51271127819999</c:v>
                </c:pt>
                <c:pt idx="45">
                  <c:v>164.89288945179999</c:v>
                </c:pt>
                <c:pt idx="46">
                  <c:v>125.88748795959999</c:v>
                </c:pt>
                <c:pt idx="47">
                  <c:v>103.7825091871</c:v>
                </c:pt>
                <c:pt idx="48">
                  <c:v>87.368542460200004</c:v>
                </c:pt>
                <c:pt idx="49">
                  <c:v>71.095804892399997</c:v>
                </c:pt>
                <c:pt idx="50">
                  <c:v>76.300360945099996</c:v>
                </c:pt>
                <c:pt idx="51">
                  <c:v>83.471663807599995</c:v>
                </c:pt>
                <c:pt idx="52">
                  <c:v>87.776537809000004</c:v>
                </c:pt>
                <c:pt idx="53">
                  <c:v>109.99659219270001</c:v>
                </c:pt>
                <c:pt idx="54">
                  <c:v>143.08606112659999</c:v>
                </c:pt>
                <c:pt idx="55">
                  <c:v>178.11089261270001</c:v>
                </c:pt>
                <c:pt idx="56">
                  <c:v>172.7075695952</c:v>
                </c:pt>
                <c:pt idx="57">
                  <c:v>192.07688724659999</c:v>
                </c:pt>
                <c:pt idx="58">
                  <c:v>236.87268426680001</c:v>
                </c:pt>
                <c:pt idx="59">
                  <c:v>231.8355109213</c:v>
                </c:pt>
                <c:pt idx="60">
                  <c:v>198.60481282820001</c:v>
                </c:pt>
                <c:pt idx="61">
                  <c:v>160.33171067999999</c:v>
                </c:pt>
                <c:pt idx="62">
                  <c:v>112.9519431171</c:v>
                </c:pt>
                <c:pt idx="63">
                  <c:v>86.751318727300003</c:v>
                </c:pt>
                <c:pt idx="64">
                  <c:v>51.559104533899998</c:v>
                </c:pt>
                <c:pt idx="65">
                  <c:v>35.746669410999999</c:v>
                </c:pt>
                <c:pt idx="66">
                  <c:v>24.762179249599999</c:v>
                </c:pt>
                <c:pt idx="67">
                  <c:v>13.395847287300001</c:v>
                </c:pt>
                <c:pt idx="68">
                  <c:v>9.2165103164000008</c:v>
                </c:pt>
                <c:pt idx="69">
                  <c:v>9.6088135363999996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7-485E-BE8B-70F9721F5CA1}"/>
            </c:ext>
          </c:extLst>
        </c:ser>
        <c:ser>
          <c:idx val="3"/>
          <c:order val="3"/>
          <c:tx>
            <c:strRef>
              <c:f>'Demografische_Verteilung (2)'!$F$5</c:f>
              <c:strCache>
                <c:ptCount val="1"/>
                <c:pt idx="0">
                  <c:v>35 - 59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(2)'!$B$15:$B$84</c:f>
              <c:strCache>
                <c:ptCount val="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</c:strCache>
            </c:strRef>
          </c:cat>
          <c:val>
            <c:numRef>
              <c:f>'Demografische_Verteilung (2)'!$F$15:$F$84</c:f>
              <c:numCache>
                <c:formatCode>0.00</c:formatCode>
                <c:ptCount val="70"/>
                <c:pt idx="0">
                  <c:v>1.5906423754000001</c:v>
                </c:pt>
                <c:pt idx="1">
                  <c:v>12.396636773399999</c:v>
                </c:pt>
                <c:pt idx="2">
                  <c:v>39.195502880500001</c:v>
                </c:pt>
                <c:pt idx="3">
                  <c:v>52.608767606900003</c:v>
                </c:pt>
                <c:pt idx="4">
                  <c:v>50.419905381699998</c:v>
                </c:pt>
                <c:pt idx="5">
                  <c:v>36.155992776300003</c:v>
                </c:pt>
                <c:pt idx="6">
                  <c:v>21.7745109518</c:v>
                </c:pt>
                <c:pt idx="7">
                  <c:v>14.8517587007</c:v>
                </c:pt>
                <c:pt idx="8">
                  <c:v>8.9525502389000007</c:v>
                </c:pt>
                <c:pt idx="9">
                  <c:v>7.9670435497999996</c:v>
                </c:pt>
                <c:pt idx="10">
                  <c:v>6.1412627362999999</c:v>
                </c:pt>
                <c:pt idx="11">
                  <c:v>4.4434248964999998</c:v>
                </c:pt>
                <c:pt idx="12">
                  <c:v>3.9627742655999998</c:v>
                </c:pt>
                <c:pt idx="13">
                  <c:v>2.7110078745999999</c:v>
                </c:pt>
                <c:pt idx="14">
                  <c:v>2.6833445289000002</c:v>
                </c:pt>
                <c:pt idx="15">
                  <c:v>5.9407034802999998</c:v>
                </c:pt>
                <c:pt idx="16">
                  <c:v>4.5713678700999996</c:v>
                </c:pt>
                <c:pt idx="17">
                  <c:v>3.451002371</c:v>
                </c:pt>
                <c:pt idx="18">
                  <c:v>2.9772675765000001</c:v>
                </c:pt>
                <c:pt idx="19">
                  <c:v>3.8797842287000002</c:v>
                </c:pt>
                <c:pt idx="20">
                  <c:v>5.3563153031999997</c:v>
                </c:pt>
                <c:pt idx="21">
                  <c:v>6.3591115833999998</c:v>
                </c:pt>
                <c:pt idx="22">
                  <c:v>7.5590092013000003</c:v>
                </c:pt>
                <c:pt idx="23">
                  <c:v>9.1773149224000008</c:v>
                </c:pt>
                <c:pt idx="24">
                  <c:v>10.933937371700001</c:v>
                </c:pt>
                <c:pt idx="25">
                  <c:v>9.9415148462000005</c:v>
                </c:pt>
                <c:pt idx="26">
                  <c:v>9.8585248092000004</c:v>
                </c:pt>
                <c:pt idx="27">
                  <c:v>11.4249617572</c:v>
                </c:pt>
                <c:pt idx="28">
                  <c:v>14.8102636822</c:v>
                </c:pt>
                <c:pt idx="29">
                  <c:v>15.9894137909</c:v>
                </c:pt>
                <c:pt idx="30">
                  <c:v>19.7723763097</c:v>
                </c:pt>
                <c:pt idx="31">
                  <c:v>34.122736870300002</c:v>
                </c:pt>
                <c:pt idx="32">
                  <c:v>54.289315855700004</c:v>
                </c:pt>
                <c:pt idx="33">
                  <c:v>99.190383778400005</c:v>
                </c:pt>
                <c:pt idx="34">
                  <c:v>149.03627473770001</c:v>
                </c:pt>
                <c:pt idx="35">
                  <c:v>167.5465109017</c:v>
                </c:pt>
                <c:pt idx="36">
                  <c:v>168.5527651001</c:v>
                </c:pt>
                <c:pt idx="37">
                  <c:v>170.09153870239999</c:v>
                </c:pt>
                <c:pt idx="38">
                  <c:v>161.85477753239999</c:v>
                </c:pt>
                <c:pt idx="39">
                  <c:v>166.4296033208</c:v>
                </c:pt>
                <c:pt idx="40">
                  <c:v>205.03034426959999</c:v>
                </c:pt>
                <c:pt idx="41">
                  <c:v>230.266231347</c:v>
                </c:pt>
                <c:pt idx="42">
                  <c:v>183.75377353970001</c:v>
                </c:pt>
                <c:pt idx="43">
                  <c:v>160.06011798279999</c:v>
                </c:pt>
                <c:pt idx="44">
                  <c:v>186.5339397784</c:v>
                </c:pt>
                <c:pt idx="45">
                  <c:v>150.0044918358</c:v>
                </c:pt>
                <c:pt idx="46">
                  <c:v>123.0292719001</c:v>
                </c:pt>
                <c:pt idx="47">
                  <c:v>101.3446668216</c:v>
                </c:pt>
                <c:pt idx="48">
                  <c:v>84.210682104100002</c:v>
                </c:pt>
                <c:pt idx="49">
                  <c:v>67.215014114900001</c:v>
                </c:pt>
                <c:pt idx="50">
                  <c:v>69.846489870699997</c:v>
                </c:pt>
                <c:pt idx="51">
                  <c:v>75.946257588500004</c:v>
                </c:pt>
                <c:pt idx="52">
                  <c:v>78.584649180699998</c:v>
                </c:pt>
                <c:pt idx="53">
                  <c:v>96.469002149199994</c:v>
                </c:pt>
                <c:pt idx="54">
                  <c:v>124.1219740536</c:v>
                </c:pt>
                <c:pt idx="55">
                  <c:v>156.29444505500001</c:v>
                </c:pt>
                <c:pt idx="56">
                  <c:v>150.01140767219999</c:v>
                </c:pt>
                <c:pt idx="57">
                  <c:v>163.1549547784</c:v>
                </c:pt>
                <c:pt idx="58">
                  <c:v>186.59964022439999</c:v>
                </c:pt>
                <c:pt idx="59">
                  <c:v>191.92483426370001</c:v>
                </c:pt>
                <c:pt idx="60">
                  <c:v>168.49398049059999</c:v>
                </c:pt>
                <c:pt idx="61">
                  <c:v>134.87955759670001</c:v>
                </c:pt>
                <c:pt idx="62">
                  <c:v>92.890056804599993</c:v>
                </c:pt>
                <c:pt idx="63">
                  <c:v>66.274460362499994</c:v>
                </c:pt>
                <c:pt idx="64">
                  <c:v>37.020472328099999</c:v>
                </c:pt>
                <c:pt idx="65">
                  <c:v>24.959253620799998</c:v>
                </c:pt>
                <c:pt idx="66">
                  <c:v>16.158851782999999</c:v>
                </c:pt>
                <c:pt idx="67">
                  <c:v>8.1157340327000007</c:v>
                </c:pt>
                <c:pt idx="68">
                  <c:v>5.2733252661999996</c:v>
                </c:pt>
                <c:pt idx="69">
                  <c:v>4.5437045244999998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07-485E-BE8B-70F9721F5CA1}"/>
            </c:ext>
          </c:extLst>
        </c:ser>
        <c:ser>
          <c:idx val="4"/>
          <c:order val="4"/>
          <c:tx>
            <c:strRef>
              <c:f>'Demografische_Verteilung (2)'!$G$5</c:f>
              <c:strCache>
                <c:ptCount val="1"/>
                <c:pt idx="0">
                  <c:v>60 - 79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(2)'!$B$15:$B$84</c:f>
              <c:strCache>
                <c:ptCount val="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</c:strCache>
            </c:strRef>
          </c:cat>
          <c:val>
            <c:numRef>
              <c:f>'Demografische_Verteilung (2)'!$G$15:$G$84</c:f>
              <c:numCache>
                <c:formatCode>0.00</c:formatCode>
                <c:ptCount val="70"/>
                <c:pt idx="0">
                  <c:v>0.6811642792</c:v>
                </c:pt>
                <c:pt idx="1">
                  <c:v>5.1170389755999999</c:v>
                </c:pt>
                <c:pt idx="2">
                  <c:v>20.318632036099999</c:v>
                </c:pt>
                <c:pt idx="3">
                  <c:v>38.211654687600003</c:v>
                </c:pt>
                <c:pt idx="4">
                  <c:v>42.448164229</c:v>
                </c:pt>
                <c:pt idx="5">
                  <c:v>29.135002219</c:v>
                </c:pt>
                <c:pt idx="6">
                  <c:v>17.8764088886</c:v>
                </c:pt>
                <c:pt idx="7">
                  <c:v>12.111433159700001</c:v>
                </c:pt>
                <c:pt idx="8">
                  <c:v>7.1771455761</c:v>
                </c:pt>
                <c:pt idx="9">
                  <c:v>5.6652931515000002</c:v>
                </c:pt>
                <c:pt idx="10">
                  <c:v>3.8100896268</c:v>
                </c:pt>
                <c:pt idx="11">
                  <c:v>2.7523467216999999</c:v>
                </c:pt>
                <c:pt idx="12">
                  <c:v>2.4256093845</c:v>
                </c:pt>
                <c:pt idx="13">
                  <c:v>1.5007765826999999</c:v>
                </c:pt>
                <c:pt idx="14">
                  <c:v>1.2626459809999999</c:v>
                </c:pt>
                <c:pt idx="15">
                  <c:v>1.7167555004999999</c:v>
                </c:pt>
                <c:pt idx="16">
                  <c:v>1.5007765826999999</c:v>
                </c:pt>
                <c:pt idx="17">
                  <c:v>1.3844802423</c:v>
                </c:pt>
                <c:pt idx="18">
                  <c:v>1.3955560842000001</c:v>
                </c:pt>
                <c:pt idx="19">
                  <c:v>1.5893833181999999</c:v>
                </c:pt>
                <c:pt idx="20">
                  <c:v>1.9770377859999999</c:v>
                </c:pt>
                <c:pt idx="21">
                  <c:v>2.1985546247999999</c:v>
                </c:pt>
                <c:pt idx="22">
                  <c:v>2.6083607765000001</c:v>
                </c:pt>
                <c:pt idx="23">
                  <c:v>2.5086781990999998</c:v>
                </c:pt>
                <c:pt idx="24">
                  <c:v>2.8963326668999998</c:v>
                </c:pt>
                <c:pt idx="25">
                  <c:v>2.9517118766000001</c:v>
                </c:pt>
                <c:pt idx="26">
                  <c:v>3.0790840588999999</c:v>
                </c:pt>
                <c:pt idx="27">
                  <c:v>4.7681499545000001</c:v>
                </c:pt>
                <c:pt idx="28">
                  <c:v>6.7507256614999998</c:v>
                </c:pt>
                <c:pt idx="29">
                  <c:v>7.4485037036000001</c:v>
                </c:pt>
                <c:pt idx="30">
                  <c:v>9.9128785349000008</c:v>
                </c:pt>
                <c:pt idx="31">
                  <c:v>16.885121035099999</c:v>
                </c:pt>
                <c:pt idx="32">
                  <c:v>29.024243799699999</c:v>
                </c:pt>
                <c:pt idx="33">
                  <c:v>53.496316562600001</c:v>
                </c:pt>
                <c:pt idx="34">
                  <c:v>83.473082769000001</c:v>
                </c:pt>
                <c:pt idx="35">
                  <c:v>96.121694262700004</c:v>
                </c:pt>
                <c:pt idx="36">
                  <c:v>97.057602906499994</c:v>
                </c:pt>
                <c:pt idx="37">
                  <c:v>100.7513961929</c:v>
                </c:pt>
                <c:pt idx="38">
                  <c:v>98.741130881100005</c:v>
                </c:pt>
                <c:pt idx="39">
                  <c:v>106.4222272654</c:v>
                </c:pt>
                <c:pt idx="40">
                  <c:v>132.81042068369999</c:v>
                </c:pt>
                <c:pt idx="41">
                  <c:v>157.74214088709999</c:v>
                </c:pt>
                <c:pt idx="42">
                  <c:v>134.61024499870001</c:v>
                </c:pt>
                <c:pt idx="43">
                  <c:v>121.9117922163</c:v>
                </c:pt>
                <c:pt idx="44">
                  <c:v>138.83567869820001</c:v>
                </c:pt>
                <c:pt idx="45">
                  <c:v>110.5036750197</c:v>
                </c:pt>
                <c:pt idx="46">
                  <c:v>90.484090715999997</c:v>
                </c:pt>
                <c:pt idx="47">
                  <c:v>75.000063686100006</c:v>
                </c:pt>
                <c:pt idx="48">
                  <c:v>61.011275317900001</c:v>
                </c:pt>
                <c:pt idx="49">
                  <c:v>46.396701880099997</c:v>
                </c:pt>
                <c:pt idx="50">
                  <c:v>47.653809940099997</c:v>
                </c:pt>
                <c:pt idx="51">
                  <c:v>49.054903945299998</c:v>
                </c:pt>
                <c:pt idx="52">
                  <c:v>46.164109199400002</c:v>
                </c:pt>
                <c:pt idx="53">
                  <c:v>53.501854483599999</c:v>
                </c:pt>
                <c:pt idx="54">
                  <c:v>70.735864539800005</c:v>
                </c:pt>
                <c:pt idx="55">
                  <c:v>86.026064335800001</c:v>
                </c:pt>
                <c:pt idx="56">
                  <c:v>85.621796105000001</c:v>
                </c:pt>
                <c:pt idx="57">
                  <c:v>92.4112872133</c:v>
                </c:pt>
                <c:pt idx="58">
                  <c:v>104.27905185029999</c:v>
                </c:pt>
                <c:pt idx="59">
                  <c:v>101.1667402656</c:v>
                </c:pt>
                <c:pt idx="60">
                  <c:v>87.399468736200006</c:v>
                </c:pt>
                <c:pt idx="61">
                  <c:v>70.879850485000006</c:v>
                </c:pt>
                <c:pt idx="62">
                  <c:v>48.711552845200004</c:v>
                </c:pt>
                <c:pt idx="63">
                  <c:v>34.008372672</c:v>
                </c:pt>
                <c:pt idx="64">
                  <c:v>17.245085898100001</c:v>
                </c:pt>
                <c:pt idx="65">
                  <c:v>11.275207093300001</c:v>
                </c:pt>
                <c:pt idx="66">
                  <c:v>6.9445528954000002</c:v>
                </c:pt>
                <c:pt idx="67">
                  <c:v>3.2895250557</c:v>
                </c:pt>
                <c:pt idx="68">
                  <c:v>2.0711824425000001</c:v>
                </c:pt>
                <c:pt idx="69">
                  <c:v>1.8995068924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07-485E-BE8B-70F9721F5CA1}"/>
            </c:ext>
          </c:extLst>
        </c:ser>
        <c:ser>
          <c:idx val="5"/>
          <c:order val="5"/>
          <c:tx>
            <c:strRef>
              <c:f>'Demografische_Verteilung (2)'!$H$5</c:f>
              <c:strCache>
                <c:ptCount val="1"/>
                <c:pt idx="0">
                  <c:v>80+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(2)'!$B$15:$B$84</c:f>
              <c:strCache>
                <c:ptCount val="7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</c:strCache>
            </c:strRef>
          </c:cat>
          <c:val>
            <c:numRef>
              <c:f>'Demografische_Verteilung (2)'!$H$15:$H$84</c:f>
              <c:numCache>
                <c:formatCode>0.00</c:formatCode>
                <c:ptCount val="70"/>
                <c:pt idx="0">
                  <c:v>0.33444021309999999</c:v>
                </c:pt>
                <c:pt idx="1">
                  <c:v>2.3762857246000002</c:v>
                </c:pt>
                <c:pt idx="2">
                  <c:v>13.870467785000001</c:v>
                </c:pt>
                <c:pt idx="3">
                  <c:v>42.949164207499997</c:v>
                </c:pt>
                <c:pt idx="4">
                  <c:v>80.705704053900007</c:v>
                </c:pt>
                <c:pt idx="5">
                  <c:v>77.097270175800006</c:v>
                </c:pt>
                <c:pt idx="6">
                  <c:v>51.943845727999999</c:v>
                </c:pt>
                <c:pt idx="7">
                  <c:v>36.6652086247</c:v>
                </c:pt>
                <c:pt idx="8">
                  <c:v>18.675845583699999</c:v>
                </c:pt>
                <c:pt idx="9">
                  <c:v>13.500823339</c:v>
                </c:pt>
                <c:pt idx="10">
                  <c:v>9.9627979268000004</c:v>
                </c:pt>
                <c:pt idx="11">
                  <c:v>6.7240084947999996</c:v>
                </c:pt>
                <c:pt idx="12">
                  <c:v>4.7525714492000004</c:v>
                </c:pt>
                <c:pt idx="13">
                  <c:v>2.9747576849000001</c:v>
                </c:pt>
                <c:pt idx="14">
                  <c:v>2.7811344035999999</c:v>
                </c:pt>
                <c:pt idx="15">
                  <c:v>2.5699090059</c:v>
                </c:pt>
                <c:pt idx="16">
                  <c:v>1.9714370456000001</c:v>
                </c:pt>
                <c:pt idx="17">
                  <c:v>1.7778137643</c:v>
                </c:pt>
                <c:pt idx="18">
                  <c:v>1.2497502700000001</c:v>
                </c:pt>
                <c:pt idx="19">
                  <c:v>1.5665883666</c:v>
                </c:pt>
                <c:pt idx="20">
                  <c:v>1.7954158808</c:v>
                </c:pt>
                <c:pt idx="21">
                  <c:v>2.9923598013000001</c:v>
                </c:pt>
                <c:pt idx="22">
                  <c:v>2.4114899576000002</c:v>
                </c:pt>
                <c:pt idx="23">
                  <c:v>2.8515428694999998</c:v>
                </c:pt>
                <c:pt idx="24">
                  <c:v>1.8482222302</c:v>
                </c:pt>
                <c:pt idx="25">
                  <c:v>1.9538349290999999</c:v>
                </c:pt>
                <c:pt idx="26">
                  <c:v>1.9186306961999999</c:v>
                </c:pt>
                <c:pt idx="27">
                  <c:v>4.6117545173999996</c:v>
                </c:pt>
                <c:pt idx="28">
                  <c:v>6.5303852134999998</c:v>
                </c:pt>
                <c:pt idx="29">
                  <c:v>7.5161037362999998</c:v>
                </c:pt>
                <c:pt idx="30">
                  <c:v>10.543667770600001</c:v>
                </c:pt>
                <c:pt idx="31">
                  <c:v>16.880429702899999</c:v>
                </c:pt>
                <c:pt idx="32">
                  <c:v>32.933559931200001</c:v>
                </c:pt>
                <c:pt idx="33">
                  <c:v>68.172997121199998</c:v>
                </c:pt>
                <c:pt idx="34">
                  <c:v>107.17928723750001</c:v>
                </c:pt>
                <c:pt idx="35">
                  <c:v>131.0125529494</c:v>
                </c:pt>
                <c:pt idx="36">
                  <c:v>157.41572766709999</c:v>
                </c:pt>
                <c:pt idx="37">
                  <c:v>190.0324495017</c:v>
                </c:pt>
                <c:pt idx="38">
                  <c:v>217.87899777070001</c:v>
                </c:pt>
                <c:pt idx="39">
                  <c:v>250.46051537240001</c:v>
                </c:pt>
                <c:pt idx="40">
                  <c:v>323.47409452509999</c:v>
                </c:pt>
                <c:pt idx="41">
                  <c:v>372.39037621879999</c:v>
                </c:pt>
                <c:pt idx="42">
                  <c:v>325.28711252239998</c:v>
                </c:pt>
                <c:pt idx="43">
                  <c:v>306.62886905520003</c:v>
                </c:pt>
                <c:pt idx="44">
                  <c:v>337.39736865959998</c:v>
                </c:pt>
                <c:pt idx="45">
                  <c:v>304.32299179649999</c:v>
                </c:pt>
                <c:pt idx="46">
                  <c:v>241.5538444343</c:v>
                </c:pt>
                <c:pt idx="47">
                  <c:v>182.8859902115</c:v>
                </c:pt>
                <c:pt idx="48">
                  <c:v>134.84981434170001</c:v>
                </c:pt>
                <c:pt idx="49">
                  <c:v>92.235090347300002</c:v>
                </c:pt>
                <c:pt idx="50">
                  <c:v>79.772791880499994</c:v>
                </c:pt>
                <c:pt idx="51">
                  <c:v>67.046461666599996</c:v>
                </c:pt>
                <c:pt idx="52">
                  <c:v>54.953807645799998</c:v>
                </c:pt>
                <c:pt idx="53">
                  <c:v>56.080343100500002</c:v>
                </c:pt>
                <c:pt idx="54">
                  <c:v>62.434707149200001</c:v>
                </c:pt>
                <c:pt idx="55">
                  <c:v>71.306173854299999</c:v>
                </c:pt>
                <c:pt idx="56">
                  <c:v>65.321454251700004</c:v>
                </c:pt>
                <c:pt idx="57">
                  <c:v>66.025538910799995</c:v>
                </c:pt>
                <c:pt idx="58">
                  <c:v>74.157716723899995</c:v>
                </c:pt>
                <c:pt idx="59">
                  <c:v>70.338057448000001</c:v>
                </c:pt>
                <c:pt idx="60">
                  <c:v>56.749223526599998</c:v>
                </c:pt>
                <c:pt idx="61">
                  <c:v>48.810668994799997</c:v>
                </c:pt>
                <c:pt idx="62">
                  <c:v>34.464944064900003</c:v>
                </c:pt>
                <c:pt idx="63">
                  <c:v>24.695769419299999</c:v>
                </c:pt>
                <c:pt idx="64">
                  <c:v>13.729650853200001</c:v>
                </c:pt>
                <c:pt idx="65">
                  <c:v>8.8362624721999996</c:v>
                </c:pt>
                <c:pt idx="66">
                  <c:v>5.5270645741999997</c:v>
                </c:pt>
                <c:pt idx="67">
                  <c:v>2.7635322870999999</c:v>
                </c:pt>
                <c:pt idx="68">
                  <c:v>1.6017925995</c:v>
                </c:pt>
                <c:pt idx="69">
                  <c:v>1.2849545029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C07-485E-BE8B-70F9721F5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44608"/>
        <c:axId val="103046528"/>
      </c:lineChart>
      <c:catAx>
        <c:axId val="10304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Meldewochen 2020/2021</a:t>
                </a:r>
              </a:p>
            </c:rich>
          </c:tx>
          <c:layout>
            <c:manualLayout>
              <c:xMode val="edge"/>
              <c:yMode val="edge"/>
              <c:x val="0.4809825021872266"/>
              <c:y val="0.9110877806940799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103046528"/>
        <c:crosses val="autoZero"/>
        <c:auto val="1"/>
        <c:lblAlgn val="ctr"/>
        <c:lblOffset val="100"/>
        <c:tickLblSkip val="2"/>
        <c:noMultiLvlLbl val="0"/>
      </c:catAx>
      <c:valAx>
        <c:axId val="103046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 Fälle/ 100.000 Einwohner</a:t>
                </a:r>
              </a:p>
            </c:rich>
          </c:tx>
          <c:layout>
            <c:manualLayout>
              <c:xMode val="edge"/>
              <c:yMode val="edge"/>
              <c:x val="1.2989515813285769E-2"/>
              <c:y val="0.1859043569789516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0304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714847197298101"/>
          <c:y val="3.1188056398436664E-2"/>
          <c:w val="0.20451518693066756"/>
          <c:h val="0.3319167218500488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9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9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07.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501586" y="1106474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srgbClr val="FF0000"/>
                </a:solidFill>
              </a:rPr>
              <a:t>Impfmonitoring/DIVI-Datenstand 06.07.21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9EB5E9DF-226A-41C5-9C3C-C666BC69F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2142"/>
              </p:ext>
            </p:extLst>
          </p:nvPr>
        </p:nvGraphicFramePr>
        <p:xfrm>
          <a:off x="809625" y="1352695"/>
          <a:ext cx="7715047" cy="3194598"/>
        </p:xfrm>
        <a:graphic>
          <a:graphicData uri="http://schemas.openxmlformats.org/drawingml/2006/table">
            <a:tbl>
              <a:tblPr firstRow="1" firstCol="1" bandRow="1"/>
              <a:tblGrid>
                <a:gridCol w="1004515">
                  <a:extLst>
                    <a:ext uri="{9D8B030D-6E8A-4147-A177-3AD203B41FA5}">
                      <a16:colId xmlns:a16="http://schemas.microsoft.com/office/drawing/2014/main" val="2316038740"/>
                    </a:ext>
                  </a:extLst>
                </a:gridCol>
                <a:gridCol w="991365">
                  <a:extLst>
                    <a:ext uri="{9D8B030D-6E8A-4147-A177-3AD203B41FA5}">
                      <a16:colId xmlns:a16="http://schemas.microsoft.com/office/drawing/2014/main" val="2926808792"/>
                    </a:ext>
                  </a:extLst>
                </a:gridCol>
                <a:gridCol w="75248">
                  <a:extLst>
                    <a:ext uri="{9D8B030D-6E8A-4147-A177-3AD203B41FA5}">
                      <a16:colId xmlns:a16="http://schemas.microsoft.com/office/drawing/2014/main" val="3784748083"/>
                    </a:ext>
                  </a:extLst>
                </a:gridCol>
                <a:gridCol w="621704">
                  <a:extLst>
                    <a:ext uri="{9D8B030D-6E8A-4147-A177-3AD203B41FA5}">
                      <a16:colId xmlns:a16="http://schemas.microsoft.com/office/drawing/2014/main" val="4009927681"/>
                    </a:ext>
                  </a:extLst>
                </a:gridCol>
                <a:gridCol w="517964">
                  <a:extLst>
                    <a:ext uri="{9D8B030D-6E8A-4147-A177-3AD203B41FA5}">
                      <a16:colId xmlns:a16="http://schemas.microsoft.com/office/drawing/2014/main" val="2063973"/>
                    </a:ext>
                  </a:extLst>
                </a:gridCol>
                <a:gridCol w="43180">
                  <a:extLst>
                    <a:ext uri="{9D8B030D-6E8A-4147-A177-3AD203B41FA5}">
                      <a16:colId xmlns:a16="http://schemas.microsoft.com/office/drawing/2014/main" val="4223711120"/>
                    </a:ext>
                  </a:extLst>
                </a:gridCol>
                <a:gridCol w="60960">
                  <a:extLst>
                    <a:ext uri="{9D8B030D-6E8A-4147-A177-3AD203B41FA5}">
                      <a16:colId xmlns:a16="http://schemas.microsoft.com/office/drawing/2014/main" val="3221090950"/>
                    </a:ext>
                  </a:extLst>
                </a:gridCol>
                <a:gridCol w="1174956">
                  <a:extLst>
                    <a:ext uri="{9D8B030D-6E8A-4147-A177-3AD203B41FA5}">
                      <a16:colId xmlns:a16="http://schemas.microsoft.com/office/drawing/2014/main" val="1682548380"/>
                    </a:ext>
                  </a:extLst>
                </a:gridCol>
                <a:gridCol w="70609">
                  <a:extLst>
                    <a:ext uri="{9D8B030D-6E8A-4147-A177-3AD203B41FA5}">
                      <a16:colId xmlns:a16="http://schemas.microsoft.com/office/drawing/2014/main" val="2128482764"/>
                    </a:ext>
                  </a:extLst>
                </a:gridCol>
                <a:gridCol w="1601382">
                  <a:extLst>
                    <a:ext uri="{9D8B030D-6E8A-4147-A177-3AD203B41FA5}">
                      <a16:colId xmlns:a16="http://schemas.microsoft.com/office/drawing/2014/main" val="3096130516"/>
                    </a:ext>
                  </a:extLst>
                </a:gridCol>
                <a:gridCol w="103739">
                  <a:extLst>
                    <a:ext uri="{9D8B030D-6E8A-4147-A177-3AD203B41FA5}">
                      <a16:colId xmlns:a16="http://schemas.microsoft.com/office/drawing/2014/main" val="919491229"/>
                    </a:ext>
                  </a:extLst>
                </a:gridCol>
                <a:gridCol w="1449425">
                  <a:extLst>
                    <a:ext uri="{9D8B030D-6E8A-4147-A177-3AD203B41FA5}">
                      <a16:colId xmlns:a16="http://schemas.microsoft.com/office/drawing/2014/main" val="3822236267"/>
                    </a:ext>
                  </a:extLst>
                </a:gridCol>
              </a:tblGrid>
              <a:tr h="2194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11111"/>
                  </a:ext>
                </a:extLst>
              </a:tr>
              <a:tr h="91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zum Vortag der Fälle in intensivmedizinischer Behandlung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00647"/>
                  </a:ext>
                </a:extLst>
              </a:tr>
              <a:tr h="343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+985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5,1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±0</a:t>
                      </a:r>
                      <a:endParaRPr lang="de-DE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+ 190.465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-17</a:t>
                      </a:r>
                      <a:endParaRPr lang="de-DE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88484"/>
                  </a:ext>
                </a:extLst>
              </a:tr>
              <a:tr h="374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(3.732.548)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9.900]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[0/412]</a:t>
                      </a:r>
                      <a:endParaRPr lang="de-DE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 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+ 288.771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1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509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6220"/>
                  </a:ext>
                </a:extLst>
              </a:tr>
              <a:tr h="88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 und Anteil an Bevölkerung</a:t>
                      </a:r>
                      <a:r>
                        <a:rPr lang="de-DE" sz="105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 verstorben zum Vortag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05837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1,8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1,4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±0</a:t>
                      </a:r>
                      <a:endParaRPr lang="de-DE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47.213.139 (56,8%)</a:t>
                      </a:r>
                      <a:r>
                        <a:rPr lang="de-DE" sz="105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-28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916613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3.631.500)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(91.110)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[0/412]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32.696.003 (39,3%)</a:t>
                      </a:r>
                      <a:r>
                        <a:rPr lang="de-DE" sz="105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31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047525-CD85-46C7-8F5E-5A222BDC8D4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766" y="1090528"/>
            <a:ext cx="6410467" cy="357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54D035-9D60-4397-AF5E-E6C17A762A4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036" y="750166"/>
            <a:ext cx="5925185" cy="412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1943FA-87C8-4BF9-9689-5469DEDF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9F5071-1CEF-475C-B0F8-1FC11248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7250A62-C81F-42D1-AF3A-DD17B17B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154"/>
            <a:ext cx="7983646" cy="714291"/>
          </a:xfrm>
        </p:spPr>
        <p:txBody>
          <a:bodyPr/>
          <a:lstStyle/>
          <a:p>
            <a:r>
              <a:rPr lang="de-DE" dirty="0"/>
              <a:t>Wochenvergleich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5974E7-2A11-44A2-945E-DC676AB5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49" y="813732"/>
            <a:ext cx="5647901" cy="39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06.07.2021)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17305C6-3FE0-46CF-9FF2-CD774712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7C73B1B-AF1F-4907-ADA8-4C6E2355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520364-D852-4B7A-8246-F32F244C7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33" y="1392893"/>
            <a:ext cx="6965265" cy="33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D264D-21FD-4C20-BB92-3AA7AE3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COVID-19-Fälle/100.000 Einwohner nach Altersgruppe und Meldewoche (Stand 06.07.2021)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9A8DC9E-99D7-4580-B5A8-C297075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6C780C-4F0B-4976-84C5-1068B615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4FF2D7D-36A8-44C4-8D4E-3A4E68D0C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638087"/>
              </p:ext>
            </p:extLst>
          </p:nvPr>
        </p:nvGraphicFramePr>
        <p:xfrm>
          <a:off x="1206590" y="1427874"/>
          <a:ext cx="6484865" cy="326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10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  <a:br>
              <a:rPr lang="de-DE" dirty="0"/>
            </a:br>
            <a:r>
              <a:rPr lang="de-DE" dirty="0"/>
              <a:t>(Stand 06.07.2021) 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80688-D3B8-4F92-B9DC-721A9154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90FF14-8DE0-4E26-B934-F873256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39" y="1458862"/>
            <a:ext cx="6057727" cy="33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503340"/>
            <a:ext cx="8088508" cy="849356"/>
          </a:xfrm>
        </p:spPr>
        <p:txBody>
          <a:bodyPr/>
          <a:lstStyle/>
          <a:p>
            <a:r>
              <a:rPr lang="de-DE" dirty="0"/>
              <a:t>COVID-19-Patient*innen aktuell in intensivmedizinischer Behandlung</a:t>
            </a:r>
            <a:br>
              <a:rPr lang="de-DE" dirty="0"/>
            </a:br>
            <a:r>
              <a:rPr lang="de-DE" dirty="0"/>
              <a:t>(Stand 06.07.2021) 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80688-D3B8-4F92-B9DC-721A9154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A1D0DE-D710-4826-9812-8681096D9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90" y="1352696"/>
            <a:ext cx="6878972" cy="34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(16:9)</PresentationFormat>
  <Paragraphs>103</Paragraphs>
  <Slides>9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 (COVID-19)</vt:lpstr>
      <vt:lpstr>Wochenvergleich </vt:lpstr>
      <vt:lpstr>7-Tage-Inzidenz der COVID-19-Fälle nach Altersgruppe und Meldewoche (Stand 06.07.2021)</vt:lpstr>
      <vt:lpstr>COVID-19-Fälle/100.000 Einwohner nach Altersgruppe und Meldewoche (Stand 06.07.2021) </vt:lpstr>
      <vt:lpstr>Anzahl COVID-19-Todesfälle nach Sterbewoche (Stand 06.07.2021) </vt:lpstr>
      <vt:lpstr>COVID-19-Patient*innen aktuell in intensivmedizinischer Behandlung (Stand 06.07.2021)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Sperle-Heupel, Ida</cp:lastModifiedBy>
  <cp:revision>320</cp:revision>
  <dcterms:created xsi:type="dcterms:W3CDTF">2015-11-02T12:29:13Z</dcterms:created>
  <dcterms:modified xsi:type="dcterms:W3CDTF">2021-07-07T07:59:22Z</dcterms:modified>
</cp:coreProperties>
</file>