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5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07.07.2021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125188" y="2801675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2329384" y="3187746"/>
            <a:ext cx="61103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373662" y="3049247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5829139" y="2940747"/>
            <a:ext cx="26105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968263" y="827031"/>
            <a:ext cx="258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KW26: 164 Einsendungen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95804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958048" y="1271230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KW25: 5348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355857" y="2505372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4327458" y="2196153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975ECE7-B22A-491E-B13E-F02594BD39B0}"/>
              </a:ext>
            </a:extLst>
          </p:cNvPr>
          <p:cNvCxnSpPr/>
          <p:nvPr/>
        </p:nvCxnSpPr>
        <p:spPr>
          <a:xfrm>
            <a:off x="6674694" y="2651753"/>
            <a:ext cx="11708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A5099D65-6E06-42C9-ABAE-14DC08838895}"/>
              </a:ext>
            </a:extLst>
          </p:cNvPr>
          <p:cNvCxnSpPr>
            <a:cxnSpLocks/>
          </p:cNvCxnSpPr>
          <p:nvPr/>
        </p:nvCxnSpPr>
        <p:spPr>
          <a:xfrm>
            <a:off x="6915649" y="2358042"/>
            <a:ext cx="52353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55733676-159A-42D2-AB5B-D1B9885CF7C7}"/>
              </a:ext>
            </a:extLst>
          </p:cNvPr>
          <p:cNvSpPr txBox="1"/>
          <p:nvPr/>
        </p:nvSpPr>
        <p:spPr>
          <a:xfrm>
            <a:off x="4968263" y="1098821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41 Arztpraxen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40FD798-806B-43C9-97FA-BD04D899D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0295"/>
            <a:ext cx="9144000" cy="186511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2B7483A-325E-4F08-BA83-A1451E5EE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1" y="345783"/>
            <a:ext cx="4591352" cy="166690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E337DC9-C319-4BB7-A0DE-E22037C3DB1C}"/>
              </a:ext>
            </a:extLst>
          </p:cNvPr>
          <p:cNvSpPr txBox="1"/>
          <p:nvPr/>
        </p:nvSpPr>
        <p:spPr>
          <a:xfrm>
            <a:off x="510790" y="2355198"/>
            <a:ext cx="3550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keine Influenzavirusnachweise, 1x SARS-CoV-2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B7BF449-C98D-4E25-B7CF-1344F4551E31}"/>
              </a:ext>
            </a:extLst>
          </p:cNvPr>
          <p:cNvSpPr txBox="1"/>
          <p:nvPr/>
        </p:nvSpPr>
        <p:spPr>
          <a:xfrm>
            <a:off x="510790" y="2046217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73% positive Virusnachweise</a:t>
            </a:r>
          </a:p>
        </p:txBody>
      </p:sp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07.07.2021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 ohne Influenzaviren und Coronaviren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806942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144594" y="1178390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593866" y="146981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726032" y="1327649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627521" y="1458454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326552" y="1180081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383783" y="1233266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7CC5BD8-E566-47C9-84D6-C03462711326}"/>
              </a:ext>
            </a:extLst>
          </p:cNvPr>
          <p:cNvCxnSpPr>
            <a:cxnSpLocks/>
          </p:cNvCxnSpPr>
          <p:nvPr/>
        </p:nvCxnSpPr>
        <p:spPr>
          <a:xfrm>
            <a:off x="6810039" y="146981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0E438979-7A6D-41D1-A7BF-CBD18C7A8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3" y="1640508"/>
            <a:ext cx="9102117" cy="275563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55521D9-5166-492E-AFBA-22557373A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209" y="4514862"/>
            <a:ext cx="2862662" cy="17206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E50FA9E-D4B0-417E-8754-7CB50F172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3" y="4514863"/>
            <a:ext cx="2862662" cy="172064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931CE15-3586-4ED3-A9B5-FDD9A615A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546" y="4514863"/>
            <a:ext cx="2862662" cy="172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07.07.2021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SARS-CoV-2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4C5F2F-8544-4D27-9F46-242F98DF0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363121"/>
            <a:ext cx="8913124" cy="27556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C3BE758-38F6-40EC-94D8-10B43BA8D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680" y="4181334"/>
            <a:ext cx="4061882" cy="185827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5D7A689-1A89-4B11-A3F3-A2F623EB18E1}"/>
              </a:ext>
            </a:extLst>
          </p:cNvPr>
          <p:cNvSpPr txBox="1"/>
          <p:nvPr/>
        </p:nvSpPr>
        <p:spPr>
          <a:xfrm>
            <a:off x="8175057" y="6031493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11</a:t>
            </a:r>
            <a:r>
              <a:rPr lang="de-DE" dirty="0"/>
              <a:t> </a:t>
            </a:r>
            <a:r>
              <a:rPr lang="de-DE" sz="1050" dirty="0"/>
              <a:t>Monate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07.07.2021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0" y="6356350"/>
            <a:ext cx="5429917" cy="365125"/>
          </a:xfrm>
        </p:spPr>
        <p:txBody>
          <a:bodyPr/>
          <a:lstStyle/>
          <a:p>
            <a:r>
              <a:rPr lang="de-DE" dirty="0"/>
              <a:t>Saisonale Coronaviren, end </a:t>
            </a:r>
            <a:r>
              <a:rPr lang="de-DE" dirty="0" err="1"/>
              <a:t>huCoV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8B29DEA-43C3-424B-BACE-9186E6DF2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997"/>
            <a:ext cx="9144000" cy="25864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9EDCF32-514A-4EBD-95B1-A97CA9F9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91" y="4204711"/>
            <a:ext cx="3324389" cy="199817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74DD069-4B4D-4A37-B818-35C4D3758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458" y="4200568"/>
            <a:ext cx="3324388" cy="19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Bildschirmpräsentation (4:3)</PresentationFormat>
  <Paragraphs>28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265</cp:revision>
  <cp:lastPrinted>2020-12-17T20:27:56Z</cp:lastPrinted>
  <dcterms:created xsi:type="dcterms:W3CDTF">2015-11-02T12:29:13Z</dcterms:created>
  <dcterms:modified xsi:type="dcterms:W3CDTF">2021-07-06T17:45:42Z</dcterms:modified>
</cp:coreProperties>
</file>