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109" d="100"/>
          <a:sy n="109" d="100"/>
        </p:scale>
        <p:origin x="201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07.07.2021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gesunken (0,80 %)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10198EB-7FC1-4FAB-9E07-DBDA94357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1895475"/>
            <a:ext cx="83248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5682C65-CD39-4F76-888C-FA067FF108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06"/>
          <a:stretch/>
        </p:blipFill>
        <p:spPr>
          <a:xfrm>
            <a:off x="-2450" y="1508956"/>
            <a:ext cx="9144000" cy="384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A64113-0D6D-4FA7-B155-9654BFFFA446}"/>
              </a:ext>
            </a:extLst>
          </p:cNvPr>
          <p:cNvSpPr txBox="1"/>
          <p:nvPr/>
        </p:nvSpPr>
        <p:spPr>
          <a:xfrm>
            <a:off x="293694" y="5599608"/>
            <a:ext cx="3886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*In KW23 wurden keine Daten erhoben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08B33CD-1C53-4FC3-ADDA-5954477B1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94" y="1073725"/>
            <a:ext cx="8424936" cy="471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Testzahlerfassung-VOC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169</cp:revision>
  <dcterms:created xsi:type="dcterms:W3CDTF">2020-11-18T09:03:03Z</dcterms:created>
  <dcterms:modified xsi:type="dcterms:W3CDTF">2021-07-07T07:52:09Z</dcterms:modified>
</cp:coreProperties>
</file>