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727" r:id="rId3"/>
    <p:sldId id="728" r:id="rId4"/>
    <p:sldId id="264" r:id="rId5"/>
    <p:sldId id="733" r:id="rId6"/>
    <p:sldId id="734" r:id="rId7"/>
    <p:sldId id="731" r:id="rId8"/>
    <p:sldId id="730" r:id="rId9"/>
    <p:sldId id="732" r:id="rId10"/>
    <p:sldId id="729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93737" autoAdjust="0"/>
  </p:normalViewPr>
  <p:slideViewPr>
    <p:cSldViewPr snapToGrid="0" snapToObjects="1">
      <p:cViewPr varScale="1">
        <p:scale>
          <a:sx n="103" d="100"/>
          <a:sy n="103" d="100"/>
        </p:scale>
        <p:origin x="1075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file://rki.local/daten/Wissdaten/RKI_nCoV-Lage/3.Kommunikation/3.7.Lageberichte/2021-06-25/Karten/A-ImportLaender.png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342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9. Juli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7C32DAE-E7A9-429C-8964-8F7B13D62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15" y="660437"/>
            <a:ext cx="7301023" cy="4106826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09.07.2021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BCB519D-B01B-4D0E-943B-5FE980716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974" y="1352696"/>
            <a:ext cx="1659442" cy="286488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09.07.2021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AAFE86-9BC7-4232-90BA-BF55E31370ED}"/>
              </a:ext>
            </a:extLst>
          </p:cNvPr>
          <p:cNvSpPr txBox="1"/>
          <p:nvPr/>
        </p:nvSpPr>
        <p:spPr>
          <a:xfrm>
            <a:off x="5741541" y="1196715"/>
            <a:ext cx="2832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>
                <a:solidFill>
                  <a:srgbClr val="FF0000"/>
                </a:solidFill>
              </a:rPr>
              <a:t>DIVI-Datenstand 08.07.21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1987FC0-BB5F-4452-921B-0DF9D42D1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45" y="1352695"/>
            <a:ext cx="6650628" cy="286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09.07.2021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58F673-AB7F-45B4-90EA-436D37FF3A2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477" y="1059614"/>
            <a:ext cx="6967385" cy="3738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09.07.2021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23" y="142468"/>
            <a:ext cx="6910277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n=4.597 (COVID-19)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813055-B8BE-449D-A18C-E7E2748A6F6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9407" y="509904"/>
            <a:ext cx="6333455" cy="4491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34A165-8FB4-45E2-BCC6-F6B8F825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6E0400-80A2-4AEC-903D-7F7E7B88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77FAD3B-4549-4F9D-9532-5B8AF035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20" y="102393"/>
            <a:ext cx="7983646" cy="714291"/>
          </a:xfrm>
        </p:spPr>
        <p:txBody>
          <a:bodyPr/>
          <a:lstStyle/>
          <a:p>
            <a:r>
              <a:rPr lang="de-DE" dirty="0"/>
              <a:t>Trend – Entwicklung der 7-Tage-Inzidenz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8BCEA6-4C75-42EA-AB43-1A1FFE2E0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01" y="610539"/>
            <a:ext cx="6128057" cy="433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2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5AC50DB-9AF5-4607-A5F6-8C3A0D90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FA7E02-3AD8-4333-B6AE-925C8561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7436DE0-1193-471B-BDD1-B2C487D0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Wochenvergleich der 7-Tage Inzidenz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462EE0-EEA5-420A-AC41-BED18AC06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186" y="571153"/>
            <a:ext cx="5941330" cy="420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5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39B455C-D624-460E-90E5-4EB2FB46E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55" y="857693"/>
            <a:ext cx="5635313" cy="3985052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7CDFE3-4261-4891-959E-55F70E4C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68AAF6-F8B4-4DFA-97FB-19459850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F2EA19-9398-49D8-AC28-9B4153D4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Expositionsländer importierter Fälle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25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8044CC-64EC-4EBF-97CE-094D3BE8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694313-536B-43D9-A794-989E8441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ED09F0E-5B83-4825-8757-1F2E0467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10993"/>
            <a:ext cx="7983646" cy="714291"/>
          </a:xfrm>
        </p:spPr>
        <p:txBody>
          <a:bodyPr/>
          <a:lstStyle/>
          <a:p>
            <a:r>
              <a:rPr lang="de-DE" dirty="0"/>
              <a:t>Indikatorbericht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6A4FBA2-2FB5-48B3-BBEA-99C8BC600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8" y="788930"/>
            <a:ext cx="8261674" cy="42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4A7A07-EFA3-415F-A833-F35BB8D9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09.07.2021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66B7F7-C025-4BB7-A8E8-D443336D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9C1BC02-4B00-49A4-B7ED-6364DC8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Indikatorbericht für die Bundesländer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809404C-A85D-491A-981A-CD2712CD8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5527"/>
            <a:ext cx="8394700" cy="38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40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Bildschirmpräsentation (16:9)</PresentationFormat>
  <Paragraphs>36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ＭＳ 明朝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Landkreis, n=4.597 (COVID-19)</vt:lpstr>
      <vt:lpstr>Trend – Entwicklung der 7-Tage-Inzidenz</vt:lpstr>
      <vt:lpstr>Wochenvergleich der 7-Tage Inzidenz</vt:lpstr>
      <vt:lpstr>Expositionsländer importierter Fälle </vt:lpstr>
      <vt:lpstr>Indikatorbericht</vt:lpstr>
      <vt:lpstr>Indikatorbericht für die Bundesländer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sieversc</cp:lastModifiedBy>
  <cp:revision>337</cp:revision>
  <dcterms:created xsi:type="dcterms:W3CDTF">2015-11-02T12:29:13Z</dcterms:created>
  <dcterms:modified xsi:type="dcterms:W3CDTF">2021-07-09T08:53:35Z</dcterms:modified>
</cp:coreProperties>
</file>