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28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wieder gestiegen (1,1 %)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2CA7229-DE05-4FD7-9D04-6160A0C48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649611"/>
            <a:ext cx="8979059" cy="321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58924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A0AB895-A97E-4758-A174-15595A488F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8"/>
          <a:stretch/>
        </p:blipFill>
        <p:spPr>
          <a:xfrm>
            <a:off x="107504" y="1556792"/>
            <a:ext cx="8877304" cy="365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101CE361-52F3-4268-B27E-ED2589696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18306"/>
              </p:ext>
            </p:extLst>
          </p:nvPr>
        </p:nvGraphicFramePr>
        <p:xfrm>
          <a:off x="323528" y="1124745"/>
          <a:ext cx="8640959" cy="53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014">
                  <a:extLst>
                    <a:ext uri="{9D8B030D-6E8A-4147-A177-3AD203B41FA5}">
                      <a16:colId xmlns:a16="http://schemas.microsoft.com/office/drawing/2014/main" val="271898838"/>
                    </a:ext>
                  </a:extLst>
                </a:gridCol>
                <a:gridCol w="794968">
                  <a:extLst>
                    <a:ext uri="{9D8B030D-6E8A-4147-A177-3AD203B41FA5}">
                      <a16:colId xmlns:a16="http://schemas.microsoft.com/office/drawing/2014/main" val="2397948632"/>
                    </a:ext>
                  </a:extLst>
                </a:gridCol>
                <a:gridCol w="794033">
                  <a:extLst>
                    <a:ext uri="{9D8B030D-6E8A-4147-A177-3AD203B41FA5}">
                      <a16:colId xmlns:a16="http://schemas.microsoft.com/office/drawing/2014/main" val="3780564760"/>
                    </a:ext>
                  </a:extLst>
                </a:gridCol>
                <a:gridCol w="794968">
                  <a:extLst>
                    <a:ext uri="{9D8B030D-6E8A-4147-A177-3AD203B41FA5}">
                      <a16:colId xmlns:a16="http://schemas.microsoft.com/office/drawing/2014/main" val="455742914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745380945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2463408157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336568926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1733059702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3710539143"/>
                    </a:ext>
                  </a:extLst>
                </a:gridCol>
                <a:gridCol w="695014">
                  <a:extLst>
                    <a:ext uri="{9D8B030D-6E8A-4147-A177-3AD203B41FA5}">
                      <a16:colId xmlns:a16="http://schemas.microsoft.com/office/drawing/2014/main" val="1988745751"/>
                    </a:ext>
                  </a:extLst>
                </a:gridCol>
                <a:gridCol w="695946">
                  <a:extLst>
                    <a:ext uri="{9D8B030D-6E8A-4147-A177-3AD203B41FA5}">
                      <a16:colId xmlns:a16="http://schemas.microsoft.com/office/drawing/2014/main" val="4179253593"/>
                    </a:ext>
                  </a:extLst>
                </a:gridCol>
                <a:gridCol w="695946">
                  <a:extLst>
                    <a:ext uri="{9D8B030D-6E8A-4147-A177-3AD203B41FA5}">
                      <a16:colId xmlns:a16="http://schemas.microsoft.com/office/drawing/2014/main" val="1848559932"/>
                    </a:ext>
                  </a:extLst>
                </a:gridCol>
              </a:tblGrid>
              <a:tr h="3973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KW 2021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Meld-ende Labore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 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B.1.1.7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B.1.351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P.1 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B.1.617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97951"/>
                  </a:ext>
                </a:extLst>
              </a:tr>
              <a:tr h="5638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54715144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90.795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89.999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25804735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78.377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77.727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60972393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70.310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69.580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56857102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49.878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49.410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45972052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39.894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39.431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65407813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22.264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21.785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8729160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17.133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16.617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36839076"/>
                  </a:ext>
                </a:extLst>
              </a:tr>
              <a:tr h="239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23*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2521649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15.722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14.149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1366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32688664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4.516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82,0%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3.018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54,8%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42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0,8%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51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0,9%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1405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25,5%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40287747"/>
                  </a:ext>
                </a:extLst>
              </a:tr>
              <a:tr h="378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3.513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86,7%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1.527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37,7%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25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0,6%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23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0,6%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1938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47,9%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13404212"/>
                  </a:ext>
                </a:extLst>
              </a:tr>
              <a:tr h="342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86,9%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10045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Bildschirmpräsentation (4:3)</PresentationFormat>
  <Paragraphs>167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172</cp:revision>
  <dcterms:created xsi:type="dcterms:W3CDTF">2020-11-18T09:03:03Z</dcterms:created>
  <dcterms:modified xsi:type="dcterms:W3CDTF">2021-07-14T08:30:56Z</dcterms:modified>
</cp:coreProperties>
</file>