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731" r:id="rId3"/>
    <p:sldId id="736" r:id="rId4"/>
    <p:sldId id="737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61" d="100"/>
          <a:sy n="161" d="100"/>
        </p:scale>
        <p:origin x="452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14.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785DF0-B312-48E4-91DC-9AFB1159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93" y="1088678"/>
            <a:ext cx="5230414" cy="36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B28E40-C502-4644-A6E9-5C055781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3DC9E-9EB5-42AA-92A9-D814E76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9424E2-DEDA-43F6-ADE1-5ADCFB58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 im Ausland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BB596E-F7FA-4A79-8CC8-BE5B0600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5" y="1278621"/>
            <a:ext cx="5580346" cy="335414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833F583-9D39-4DA5-924D-3536EC27189A}"/>
              </a:ext>
            </a:extLst>
          </p:cNvPr>
          <p:cNvSpPr txBox="1"/>
          <p:nvPr/>
        </p:nvSpPr>
        <p:spPr>
          <a:xfrm>
            <a:off x="6529454" y="3604849"/>
            <a:ext cx="2141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Fälle ohne Angaben zum Expositionsort sind Vergleichbar mit Fällen mit Exposition in Deutschland</a:t>
            </a:r>
          </a:p>
        </p:txBody>
      </p:sp>
    </p:spTree>
    <p:extLst>
      <p:ext uri="{BB962C8B-B14F-4D97-AF65-F5344CB8AC3E}">
        <p14:creationId xmlns:p14="http://schemas.microsoft.com/office/powerpoint/2010/main" val="247227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de-DE">
                <a:latin typeface="Calibri"/>
              </a:rPr>
              <a:t>14.07.2021</a:t>
            </a:r>
            <a:endParaRPr lang="de-DE" dirty="0">
              <a:latin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4</a:t>
            </a:fld>
            <a:endParaRPr lang="de-DE"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2" y="173420"/>
            <a:ext cx="7950319" cy="714291"/>
          </a:xfrm>
        </p:spPr>
        <p:txBody>
          <a:bodyPr/>
          <a:lstStyle/>
          <a:p>
            <a:r>
              <a:rPr lang="de-DE" dirty="0"/>
              <a:t>Expositionsländer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FFA52BD-9620-46E2-832D-2118AAB3E1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0641" y="1042035"/>
          <a:ext cx="5164900" cy="323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25">
                  <a:extLst>
                    <a:ext uri="{9D8B030D-6E8A-4147-A177-3AD203B41FA5}">
                      <a16:colId xmlns:a16="http://schemas.microsoft.com/office/drawing/2014/main" val="300014729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03358745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89356196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959443007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30906723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776589622"/>
                    </a:ext>
                  </a:extLst>
                </a:gridCol>
              </a:tblGrid>
              <a:tr h="449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Expositionsland (Nennungen)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MW24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MW25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MW26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Gesamt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9492766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Spanien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257285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Russische Föderation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612064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Türkei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362771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54745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Südeuropa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0077067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Afghanistan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063323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Niederlande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4073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Italien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457786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Griechenland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104676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Weißrussland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7323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21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Bildschirmpräsentation (16:9)</PresentationFormat>
  <Paragraphs>80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Lage national </vt:lpstr>
      <vt:lpstr>Expositionsländer importierter Fälle </vt:lpstr>
      <vt:lpstr>Exposition im Ausland</vt:lpstr>
      <vt:lpstr>Expositionsländer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Maria</cp:lastModifiedBy>
  <cp:revision>351</cp:revision>
  <dcterms:created xsi:type="dcterms:W3CDTF">2015-11-02T12:29:13Z</dcterms:created>
  <dcterms:modified xsi:type="dcterms:W3CDTF">2021-07-16T07:49:58Z</dcterms:modified>
</cp:coreProperties>
</file>