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727" r:id="rId3"/>
    <p:sldId id="728" r:id="rId4"/>
    <p:sldId id="264" r:id="rId5"/>
    <p:sldId id="733" r:id="rId6"/>
    <p:sldId id="734" r:id="rId7"/>
    <p:sldId id="731" r:id="rId8"/>
    <p:sldId id="730" r:id="rId9"/>
    <p:sldId id="732" r:id="rId10"/>
    <p:sldId id="729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142" d="100"/>
          <a:sy n="142" d="100"/>
        </p:scale>
        <p:origin x="105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file://rki.local/daten/Wissdaten/RKI_nCoV-Lage/3.Kommunikation/3.7.Lageberichte/2021-06-25/Karten/A-ImportLaender.png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34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Anmerkung: Berichtszeitraum bezieht nicht mehr 2020 mit ein!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16. Juli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1" y="-5407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211E35-34FF-4257-B761-F8719A794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8" y="912364"/>
            <a:ext cx="8727091" cy="37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877" y="4767263"/>
            <a:ext cx="1860421" cy="273844"/>
          </a:xfrm>
        </p:spPr>
        <p:txBody>
          <a:bodyPr/>
          <a:lstStyle/>
          <a:p>
            <a:r>
              <a:rPr lang="de-DE" dirty="0"/>
              <a:t>16.07.2021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093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5827886" y="1151049"/>
            <a:ext cx="283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>
                <a:solidFill>
                  <a:srgbClr val="FF0000"/>
                </a:solidFill>
              </a:rPr>
              <a:t>DIVI-Datenstand 15.07.2021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6CBA4E-6970-4564-8B6D-60787C00A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973" y="1386522"/>
            <a:ext cx="1626787" cy="27618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F1DBCFB-0BDA-4D6E-B2BF-DF62F6884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76" y="1397270"/>
            <a:ext cx="6614612" cy="28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-47342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076980-04BF-4F10-94EC-9BE04C7B0A5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15" y="753035"/>
            <a:ext cx="7322985" cy="4014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23" y="142468"/>
            <a:ext cx="6910277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n=4.597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2D7AF9-FD24-4099-9271-AA61ABC8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44" y="609435"/>
            <a:ext cx="6129931" cy="42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34A165-8FB4-45E2-BCC6-F6B8F825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6E0400-80A2-4AEC-903D-7F7E7B88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7FAD3B-4549-4F9D-9532-5B8AF035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20" y="102393"/>
            <a:ext cx="7983646" cy="714291"/>
          </a:xfrm>
        </p:spPr>
        <p:txBody>
          <a:bodyPr/>
          <a:lstStyle/>
          <a:p>
            <a:r>
              <a:rPr lang="de-DE" dirty="0"/>
              <a:t>Trend – Entwicklung der 7-Tage-Inzidenz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CC0D16-2673-4F99-BF1B-EC9F94A2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606" y="591054"/>
            <a:ext cx="6006486" cy="42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2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AC50DB-9AF5-4607-A5F6-8C3A0D90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FA7E02-3AD8-4333-B6AE-925C8561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7436DE0-1193-471B-BDD1-B2C487D0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Wochenvergleich der 7-Tage Inzidenz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339C283-789B-46B2-9586-9B5D05A98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10" y="534239"/>
            <a:ext cx="6373221" cy="45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7CDFE3-4261-4891-959E-55F70E4C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68AAF6-F8B4-4DFA-97FB-19459850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2EA19-9398-49D8-AC28-9B4153D4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189121"/>
            <a:ext cx="7983646" cy="714291"/>
          </a:xfrm>
        </p:spPr>
        <p:txBody>
          <a:bodyPr/>
          <a:lstStyle/>
          <a:p>
            <a:r>
              <a:rPr lang="de-DE" dirty="0"/>
              <a:t>Expositionsländer importierter Fälle</a:t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329AE5-D90A-48C1-806A-14BE5C26B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882" y="566375"/>
            <a:ext cx="6205133" cy="43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94" y="-6724"/>
            <a:ext cx="7983646" cy="714291"/>
          </a:xfrm>
        </p:spPr>
        <p:txBody>
          <a:bodyPr/>
          <a:lstStyle/>
          <a:p>
            <a:r>
              <a:rPr lang="de-DE" dirty="0"/>
              <a:t>Indikatorbericht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ACAD0E-8A06-4C48-8888-84F22FDB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826"/>
            <a:ext cx="9144000" cy="37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4A7A07-EFA3-415F-A833-F35BB8D9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66B7F7-C025-4BB7-A8E8-D443336D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C1BC02-4B00-49A4-B7ED-6364DC82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79" y="-15371"/>
            <a:ext cx="7983646" cy="714291"/>
          </a:xfrm>
        </p:spPr>
        <p:txBody>
          <a:bodyPr/>
          <a:lstStyle/>
          <a:p>
            <a:r>
              <a:rPr lang="de-DE" dirty="0"/>
              <a:t>Indikatorbericht für die Bundesländer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139649-5FC9-4CAE-A0FB-F53DF6305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" y="818612"/>
            <a:ext cx="9144000" cy="3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Bildschirmpräsentation (16:9)</PresentationFormat>
  <Paragraphs>37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n=4.597 (COVID-19)</vt:lpstr>
      <vt:lpstr>Trend – Entwicklung der 7-Tage-Inzidenz</vt:lpstr>
      <vt:lpstr>Wochenvergleich der 7-Tage Inzidenz</vt:lpstr>
      <vt:lpstr>Expositionsländer importierter Fälle </vt:lpstr>
      <vt:lpstr>Indikatorbericht</vt:lpstr>
      <vt:lpstr>Indikatorbericht für die Bundesländer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Zeitlmann, Nadine</cp:lastModifiedBy>
  <cp:revision>348</cp:revision>
  <dcterms:created xsi:type="dcterms:W3CDTF">2015-11-02T12:29:13Z</dcterms:created>
  <dcterms:modified xsi:type="dcterms:W3CDTF">2021-07-16T08:31:19Z</dcterms:modified>
</cp:coreProperties>
</file>