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96" r:id="rId3"/>
    <p:sldId id="29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5311" autoAdjust="0"/>
  </p:normalViewPr>
  <p:slideViewPr>
    <p:cSldViewPr snapToGrid="0">
      <p:cViewPr varScale="1">
        <p:scale>
          <a:sx n="109" d="100"/>
          <a:sy n="109" d="100"/>
        </p:scale>
        <p:origin x="966" y="108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812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21.07.2021 werden </a:t>
            </a:r>
            <a:r>
              <a:rPr lang="de-DE" sz="1600" b="1" dirty="0"/>
              <a:t>360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ein tiefes Niveau in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Belegung inzwischen dominiert durch schwere Fälle (sog. </a:t>
            </a:r>
            <a:r>
              <a:rPr lang="de-DE" sz="1600" i="1" dirty="0"/>
              <a:t>Langlieger</a:t>
            </a:r>
            <a:r>
              <a:rPr lang="de-DE" sz="1600" dirty="0"/>
              <a:t>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21.07.2021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8" y="2051131"/>
            <a:ext cx="6567218" cy="414963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318960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735098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104096" y="2247536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484960" y="5082218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300978" y="5469488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360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1B21C5B-7155-4661-B893-3011C87091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551" y="2763078"/>
            <a:ext cx="4116623" cy="327833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666963" y="2101190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2813F97-EABF-4FE5-9DD8-63412D754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5454" y="2149619"/>
            <a:ext cx="1536692" cy="116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20.07.2021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113" y="1"/>
            <a:ext cx="9681882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424156" y="198928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24156" y="251288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24156" y="266972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24156" y="549526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24156" y="602573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404217" y="549731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397393" y="603937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24689" y="199387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04217" y="253505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11041" y="267984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424156" y="618673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397393" y="619102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334046" y="290007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65119"/>
            <a:ext cx="6096000" cy="3738473"/>
          </a:xfrm>
          <a:prstGeom prst="rect">
            <a:avLst/>
          </a:prstGeom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96A5B4F8-ADE0-42DB-8D1D-93C4642DFC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"/>
          <a:stretch/>
        </p:blipFill>
        <p:spPr>
          <a:xfrm>
            <a:off x="6477302" y="3429000"/>
            <a:ext cx="5471501" cy="329247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E98C30-0806-4D73-B579-A8FB08D309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6065" y="4658798"/>
            <a:ext cx="1051237" cy="175741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6662058" y="6224067"/>
            <a:ext cx="355122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033" y="484810"/>
            <a:ext cx="3972621" cy="234968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" y="2273746"/>
            <a:ext cx="7430380" cy="449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Breitbild</PresentationFormat>
  <Paragraphs>23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295</cp:revision>
  <dcterms:created xsi:type="dcterms:W3CDTF">2021-01-13T08:46:29Z</dcterms:created>
  <dcterms:modified xsi:type="dcterms:W3CDTF">2021-07-21T08:33:37Z</dcterms:modified>
</cp:coreProperties>
</file>