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81" r:id="rId2"/>
    <p:sldId id="282" r:id="rId3"/>
    <p:sldId id="283" r:id="rId4"/>
    <p:sldId id="284" r:id="rId5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AA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75" autoAdjust="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61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21.07.2021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21.07.2021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7165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 dirty="0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55" r:id="rId5"/>
    <p:sldLayoutId id="2147483657" r:id="rId6"/>
    <p:sldLayoutId id="2147483658" r:id="rId7"/>
    <p:sldLayoutId id="2147483659" r:id="rId8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5277E8D7-EE18-403B-88D2-789BA8EBF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8848" y="146811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350"/>
          </a:p>
        </p:txBody>
      </p:sp>
      <p:sp>
        <p:nvSpPr>
          <p:cNvPr id="6" name="Datumsplatzhalter 1">
            <a:extLst>
              <a:ext uri="{FF2B5EF4-FFF2-40B4-BE49-F238E27FC236}">
                <a16:creationId xmlns:a16="http://schemas.microsoft.com/office/drawing/2014/main" id="{CA793605-0429-497F-9A5C-825C0E7E36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21.07.2021</a:t>
            </a:r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0F5CA3A0-AF5B-4067-96D6-B241E919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369804"/>
            <a:ext cx="5479185" cy="374614"/>
          </a:xfrm>
        </p:spPr>
        <p:txBody>
          <a:bodyPr/>
          <a:lstStyle/>
          <a:p>
            <a:r>
              <a:rPr lang="de-DE" dirty="0"/>
              <a:t>Proben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2C5FA31-706A-4428-85E6-A7B3B5B0CE38}"/>
              </a:ext>
            </a:extLst>
          </p:cNvPr>
          <p:cNvSpPr txBox="1"/>
          <p:nvPr/>
        </p:nvSpPr>
        <p:spPr>
          <a:xfrm>
            <a:off x="5125188" y="2801675"/>
            <a:ext cx="593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Kurier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55D98AD0-4C39-4789-B9AF-FA32BB247F4D}"/>
              </a:ext>
            </a:extLst>
          </p:cNvPr>
          <p:cNvCxnSpPr>
            <a:cxnSpLocks/>
          </p:cNvCxnSpPr>
          <p:nvPr/>
        </p:nvCxnSpPr>
        <p:spPr>
          <a:xfrm>
            <a:off x="2329384" y="3187746"/>
            <a:ext cx="642531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388342A2-9E20-44FE-A0B2-FB0A871A8167}"/>
              </a:ext>
            </a:extLst>
          </p:cNvPr>
          <p:cNvSpPr txBox="1"/>
          <p:nvPr/>
        </p:nvSpPr>
        <p:spPr>
          <a:xfrm>
            <a:off x="373662" y="3049247"/>
            <a:ext cx="18412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SARS-CoV-2 Diagnostik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F50EE507-3D06-433D-983B-4A54F7C0289E}"/>
              </a:ext>
            </a:extLst>
          </p:cNvPr>
          <p:cNvCxnSpPr>
            <a:cxnSpLocks/>
          </p:cNvCxnSpPr>
          <p:nvPr/>
        </p:nvCxnSpPr>
        <p:spPr>
          <a:xfrm>
            <a:off x="5829139" y="2940174"/>
            <a:ext cx="292556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liennummernplatzhalter 3">
            <a:extLst>
              <a:ext uri="{FF2B5EF4-FFF2-40B4-BE49-F238E27FC236}">
                <a16:creationId xmlns:a16="http://schemas.microsoft.com/office/drawing/2014/main" id="{2C637A5B-3059-44BE-9124-E4A2B195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</a:t>
            </a:fld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C33729C-4B20-45E5-8442-06C32DCBEA25}"/>
              </a:ext>
            </a:extLst>
          </p:cNvPr>
          <p:cNvSpPr txBox="1"/>
          <p:nvPr/>
        </p:nvSpPr>
        <p:spPr>
          <a:xfrm>
            <a:off x="4968263" y="827031"/>
            <a:ext cx="258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KW28: </a:t>
            </a:r>
            <a:r>
              <a:rPr lang="de-DE" dirty="0"/>
              <a:t>126 Einsendungen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B1D8DF9-7FEC-42DF-95B0-1931084C48D8}"/>
              </a:ext>
            </a:extLst>
          </p:cNvPr>
          <p:cNvSpPr txBox="1"/>
          <p:nvPr/>
        </p:nvSpPr>
        <p:spPr>
          <a:xfrm>
            <a:off x="4958048" y="1660648"/>
            <a:ext cx="2066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2019/20 Sentinel </a:t>
            </a:r>
          </a:p>
          <a:p>
            <a:r>
              <a:rPr lang="de-DE" sz="1000" dirty="0"/>
              <a:t>gesamt: 4637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A91F08F-0A2B-4ABB-BA7C-C8EA7A853B19}"/>
              </a:ext>
            </a:extLst>
          </p:cNvPr>
          <p:cNvSpPr txBox="1"/>
          <p:nvPr/>
        </p:nvSpPr>
        <p:spPr>
          <a:xfrm>
            <a:off x="4958048" y="1271230"/>
            <a:ext cx="22880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2020/21 Sentinel bis KW27: 5645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42C1637-531C-4EA4-AB11-34D39CDD02A7}"/>
              </a:ext>
            </a:extLst>
          </p:cNvPr>
          <p:cNvSpPr txBox="1"/>
          <p:nvPr/>
        </p:nvSpPr>
        <p:spPr>
          <a:xfrm>
            <a:off x="5355857" y="2505372"/>
            <a:ext cx="149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Aktive Betreuung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2519FABE-24D8-475B-A35A-FD221BD7C48D}"/>
              </a:ext>
            </a:extLst>
          </p:cNvPr>
          <p:cNvSpPr txBox="1"/>
          <p:nvPr/>
        </p:nvSpPr>
        <p:spPr>
          <a:xfrm>
            <a:off x="4327458" y="2196153"/>
            <a:ext cx="2918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Rekrutierung neuer </a:t>
            </a:r>
            <a:r>
              <a:rPr lang="de-DE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Sentinelpraxen</a:t>
            </a:r>
            <a:endParaRPr lang="de-DE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8975ECE7-B22A-491E-B13E-F02594BD39B0}"/>
              </a:ext>
            </a:extLst>
          </p:cNvPr>
          <p:cNvCxnSpPr/>
          <p:nvPr/>
        </p:nvCxnSpPr>
        <p:spPr>
          <a:xfrm>
            <a:off x="6674694" y="2651753"/>
            <a:ext cx="117084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A5099D65-6E06-42C9-ABAE-14DC08838895}"/>
              </a:ext>
            </a:extLst>
          </p:cNvPr>
          <p:cNvCxnSpPr>
            <a:cxnSpLocks/>
          </p:cNvCxnSpPr>
          <p:nvPr/>
        </p:nvCxnSpPr>
        <p:spPr>
          <a:xfrm>
            <a:off x="6915649" y="2358042"/>
            <a:ext cx="52353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55733676-159A-42D2-AB5B-D1B9885CF7C7}"/>
              </a:ext>
            </a:extLst>
          </p:cNvPr>
          <p:cNvSpPr txBox="1"/>
          <p:nvPr/>
        </p:nvSpPr>
        <p:spPr>
          <a:xfrm>
            <a:off x="4968263" y="1098821"/>
            <a:ext cx="22880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33 Arztpraxen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E337DC9-C319-4BB7-A0DE-E22037C3DB1C}"/>
              </a:ext>
            </a:extLst>
          </p:cNvPr>
          <p:cNvSpPr txBox="1"/>
          <p:nvPr/>
        </p:nvSpPr>
        <p:spPr>
          <a:xfrm>
            <a:off x="510790" y="2355198"/>
            <a:ext cx="3550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keine Influenzavirusnachweise, 1x SARS-CoV-2</a:t>
            </a:r>
          </a:p>
          <a:p>
            <a:r>
              <a:rPr lang="de-DE" sz="1400" dirty="0"/>
              <a:t>NRZ Auftrag Influenza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B7BF449-C98D-4E25-B7CF-1344F4551E31}"/>
              </a:ext>
            </a:extLst>
          </p:cNvPr>
          <p:cNvSpPr txBox="1"/>
          <p:nvPr/>
        </p:nvSpPr>
        <p:spPr>
          <a:xfrm>
            <a:off x="510790" y="2046217"/>
            <a:ext cx="2886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80% positive Virusnachweise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6AF8608-2213-4F67-A7E1-5CDB671E8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20" y="244964"/>
            <a:ext cx="4873310" cy="176501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101ECA3-14A4-4930-AC95-E2FFE51953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58732"/>
            <a:ext cx="9144000" cy="186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32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21.07.2021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243070" cy="365125"/>
          </a:xfrm>
        </p:spPr>
        <p:txBody>
          <a:bodyPr/>
          <a:lstStyle/>
          <a:p>
            <a:r>
              <a:rPr lang="de-DE" dirty="0"/>
              <a:t>Viruszirkulation ohne Influenzaviren und Coronaviren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64141F4-B53C-4334-8F3A-1884DC69D3CA}"/>
              </a:ext>
            </a:extLst>
          </p:cNvPr>
          <p:cNvSpPr txBox="1"/>
          <p:nvPr/>
        </p:nvSpPr>
        <p:spPr>
          <a:xfrm>
            <a:off x="3591457" y="1038859"/>
            <a:ext cx="1417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Partieller Lockdown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C7DF2B9D-8C43-4403-A0EB-E04AEBB5E2BC}"/>
              </a:ext>
            </a:extLst>
          </p:cNvPr>
          <p:cNvCxnSpPr>
            <a:cxnSpLocks/>
          </p:cNvCxnSpPr>
          <p:nvPr/>
        </p:nvCxnSpPr>
        <p:spPr>
          <a:xfrm>
            <a:off x="4965750" y="1178390"/>
            <a:ext cx="482927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106BC1C7-2EE4-4856-BB9F-0DE9342228D4}"/>
              </a:ext>
            </a:extLst>
          </p:cNvPr>
          <p:cNvCxnSpPr>
            <a:cxnSpLocks/>
          </p:cNvCxnSpPr>
          <p:nvPr/>
        </p:nvCxnSpPr>
        <p:spPr>
          <a:xfrm>
            <a:off x="2453585" y="1479918"/>
            <a:ext cx="360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5D670051-B736-4395-A0F7-8CF4FBCDC3FE}"/>
              </a:ext>
            </a:extLst>
          </p:cNvPr>
          <p:cNvSpPr txBox="1"/>
          <p:nvPr/>
        </p:nvSpPr>
        <p:spPr>
          <a:xfrm>
            <a:off x="1726032" y="1327649"/>
            <a:ext cx="8210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Lockdown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E281160B-E251-4A2B-AC22-11909417D5A2}"/>
              </a:ext>
            </a:extLst>
          </p:cNvPr>
          <p:cNvCxnSpPr>
            <a:cxnSpLocks/>
          </p:cNvCxnSpPr>
          <p:nvPr/>
        </p:nvCxnSpPr>
        <p:spPr>
          <a:xfrm>
            <a:off x="5448677" y="1458454"/>
            <a:ext cx="688755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03ADD1A-A6B7-4633-B07C-6CD2011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 dirty="0"/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2D45610A-5572-4B09-B2C1-C14FCD32B6AA}"/>
              </a:ext>
            </a:extLst>
          </p:cNvPr>
          <p:cNvCxnSpPr>
            <a:cxnSpLocks/>
          </p:cNvCxnSpPr>
          <p:nvPr/>
        </p:nvCxnSpPr>
        <p:spPr>
          <a:xfrm>
            <a:off x="6137432" y="1163741"/>
            <a:ext cx="328998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6229379B-D79C-469B-A34A-70D014C66528}"/>
              </a:ext>
            </a:extLst>
          </p:cNvPr>
          <p:cNvSpPr txBox="1"/>
          <p:nvPr/>
        </p:nvSpPr>
        <p:spPr>
          <a:xfrm>
            <a:off x="6255039" y="1233266"/>
            <a:ext cx="6062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Ostern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E7CC5BD8-E566-47C9-84D6-C03462711326}"/>
              </a:ext>
            </a:extLst>
          </p:cNvPr>
          <p:cNvCxnSpPr>
            <a:cxnSpLocks/>
          </p:cNvCxnSpPr>
          <p:nvPr/>
        </p:nvCxnSpPr>
        <p:spPr>
          <a:xfrm>
            <a:off x="6682059" y="1469810"/>
            <a:ext cx="360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9AF582A3-1DC9-4B2C-94EF-688A1E06F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1" y="2051184"/>
            <a:ext cx="9102117" cy="275563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7A19C01-C00E-47FC-9D09-AF0ABD898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7432" y="4812501"/>
            <a:ext cx="2376862" cy="142864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17CB245-8553-4E1D-81F6-C1CFFD1460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5050" y="4806815"/>
            <a:ext cx="2376862" cy="142864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04E05FC-4A0A-4174-A293-B826A87070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205" y="4812503"/>
            <a:ext cx="2376863" cy="142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61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1EA438-79BF-4054-A051-B6703A79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21.07.2021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F01A9-1619-4A3C-A8FA-FB9201F3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4894377" cy="365125"/>
          </a:xfrm>
        </p:spPr>
        <p:txBody>
          <a:bodyPr/>
          <a:lstStyle/>
          <a:p>
            <a:r>
              <a:rPr lang="de-DE" dirty="0"/>
              <a:t>SARS-CoV-2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26A8FD-3279-4C03-9285-5EF088C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36D445F-DA7B-40CD-AFE8-D7019BAB7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37" y="1317853"/>
            <a:ext cx="8913124" cy="275563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B479319-5BD8-4723-B4F2-0C0880990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738" y="4219072"/>
            <a:ext cx="4529767" cy="187667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92F8546-FBD9-491E-BC70-004909B91A65}"/>
              </a:ext>
            </a:extLst>
          </p:cNvPr>
          <p:cNvSpPr txBox="1"/>
          <p:nvPr/>
        </p:nvSpPr>
        <p:spPr>
          <a:xfrm>
            <a:off x="6568695" y="6111142"/>
            <a:ext cx="2050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C00000"/>
                </a:solidFill>
              </a:rPr>
              <a:t>33 Jahre, geimpft, Husten</a:t>
            </a:r>
          </a:p>
        </p:txBody>
      </p:sp>
    </p:spTree>
    <p:extLst>
      <p:ext uri="{BB962C8B-B14F-4D97-AF65-F5344CB8AC3E}">
        <p14:creationId xmlns:p14="http://schemas.microsoft.com/office/powerpoint/2010/main" val="3949650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2F02F99-7409-4715-BBBC-A45B065D9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21.07.2021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ED4E5DB-6E0D-4FB2-A3AA-B5E1685B7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0" y="6356350"/>
            <a:ext cx="5429917" cy="365125"/>
          </a:xfrm>
        </p:spPr>
        <p:txBody>
          <a:bodyPr/>
          <a:lstStyle/>
          <a:p>
            <a:r>
              <a:rPr lang="de-DE" dirty="0"/>
              <a:t>Saisonale Coronaviren, end </a:t>
            </a:r>
            <a:r>
              <a:rPr lang="de-DE" dirty="0" err="1"/>
              <a:t>huCoV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C7ECC4-CB7F-4782-ABA9-3F63734D4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DD36C81-95BA-454F-AE14-87999577A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5793"/>
            <a:ext cx="9144000" cy="258641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B590782A-6D49-480D-BA81-898E43022454}"/>
              </a:ext>
            </a:extLst>
          </p:cNvPr>
          <p:cNvSpPr txBox="1"/>
          <p:nvPr/>
        </p:nvSpPr>
        <p:spPr>
          <a:xfrm>
            <a:off x="6056769" y="5202146"/>
            <a:ext cx="1124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7030A0"/>
                </a:solidFill>
              </a:rPr>
              <a:t>kein NL63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F580230-D7A2-49AC-9BC5-B023AB07B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082" y="4810149"/>
            <a:ext cx="2446203" cy="147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5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</Words>
  <Application>Microsoft Office PowerPoint</Application>
  <PresentationFormat>Bildschirmpräsentation (4:3)</PresentationFormat>
  <Paragraphs>30</Paragraphs>
  <Slides>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Calibri</vt:lpstr>
      <vt:lpstr>ＭＳ 明朝</vt:lpstr>
      <vt:lpstr>Wingdings</vt:lpstr>
      <vt:lpstr>Office-Design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Ralf Dürrwald</cp:lastModifiedBy>
  <cp:revision>274</cp:revision>
  <cp:lastPrinted>2020-12-17T20:27:56Z</cp:lastPrinted>
  <dcterms:created xsi:type="dcterms:W3CDTF">2015-11-02T12:29:13Z</dcterms:created>
  <dcterms:modified xsi:type="dcterms:W3CDTF">2021-07-21T07:59:10Z</dcterms:modified>
</cp:coreProperties>
</file>