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6" r:id="rId2"/>
    <p:sldId id="26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öttcher, Sindy" initials="BS" lastIdx="4" clrIdx="0">
    <p:extLst>
      <p:ext uri="{19B8F6BF-5375-455C-9EA6-DF929625EA0E}">
        <p15:presenceInfo xmlns:p15="http://schemas.microsoft.com/office/powerpoint/2012/main" userId="Böttcher, Si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6" autoAdjust="0"/>
    <p:restoredTop sz="94660"/>
  </p:normalViewPr>
  <p:slideViewPr>
    <p:cSldViewPr>
      <p:cViewPr varScale="1">
        <p:scale>
          <a:sx n="63" d="100"/>
          <a:sy n="63" d="100"/>
        </p:scale>
        <p:origin x="16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F704B-22D3-4CA4-90E8-3FA178869C27}" type="datetimeFigureOut">
              <a:rPr lang="de-DE" smtClean="0"/>
              <a:t>21.07.2021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C9190-7944-4C17-9466-078921DDB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51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21.07.2021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21.07.2021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21.07.2021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21.07.2021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21.07.2021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21.07.2021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21.07.2021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21.07.2021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21.07.2021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21.07.2021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21.07.2021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21.07.2021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402780" y="6237312"/>
            <a:ext cx="874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Wieder weniger Testungen erfasst, </a:t>
            </a: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wieder gestiegen (1,64 %)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67F34A3-A687-4BE6-B009-A072883FF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164167"/>
            <a:ext cx="8424936" cy="485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179512" y="5589240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vorhanden, Auslastung bei &lt;30%</a:t>
            </a:r>
          </a:p>
          <a:p>
            <a:endParaRPr lang="de-DE" dirty="0"/>
          </a:p>
          <a:p>
            <a:r>
              <a:rPr lang="de-DE" dirty="0">
                <a:sym typeface="Wingdings" panose="05000000000000000000" pitchFamily="2" charset="2"/>
              </a:rPr>
              <a:t> Nutzung für PCR-Pooltestungen in Kitas und Grundschulen für Kinder &lt;12?</a:t>
            </a:r>
            <a:endParaRPr lang="de-DE" dirty="0"/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63B9F65-5A03-46CE-8943-1F4163054CB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88"/>
          <a:stretch/>
        </p:blipFill>
        <p:spPr>
          <a:xfrm>
            <a:off x="0" y="1461120"/>
            <a:ext cx="9144000" cy="376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0698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Bildschirmpräsentation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Larissa</vt:lpstr>
      <vt:lpstr>Testzahlen und Positivquote</vt:lpstr>
      <vt:lpstr>Auslastung der Kapazitäten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Seifried, Janna</cp:lastModifiedBy>
  <cp:revision>174</cp:revision>
  <dcterms:created xsi:type="dcterms:W3CDTF">2020-11-18T09:03:03Z</dcterms:created>
  <dcterms:modified xsi:type="dcterms:W3CDTF">2021-07-21T07:01:16Z</dcterms:modified>
</cp:coreProperties>
</file>