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6" r:id="rId2"/>
    <p:sldId id="267" r:id="rId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öttcher, Sindy" initials="BS" lastIdx="4" clrIdx="0">
    <p:extLst>
      <p:ext uri="{19B8F6BF-5375-455C-9EA6-DF929625EA0E}">
        <p15:presenceInfo xmlns:p15="http://schemas.microsoft.com/office/powerpoint/2012/main" userId="Böttcher, Sindy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66" autoAdjust="0"/>
    <p:restoredTop sz="94660"/>
  </p:normalViewPr>
  <p:slideViewPr>
    <p:cSldViewPr>
      <p:cViewPr varScale="1">
        <p:scale>
          <a:sx n="63" d="100"/>
          <a:sy n="63" d="100"/>
        </p:scale>
        <p:origin x="160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E9F704B-22D3-4CA4-90E8-3FA178869C27}" type="datetimeFigureOut">
              <a:rPr lang="de-DE" smtClean="0"/>
              <a:t>21.07.2021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FC9190-7944-4C17-9466-078921DDB0BF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59518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21.07.2021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7130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21.07.2021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5044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21.07.2021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221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21.07.2021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7621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21.07.2021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3458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21.07.2021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8207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21.07.2021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614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21.07.2021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365270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21.07.2021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69474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21.07.2021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7630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26375-389E-46D2-BFA4-17F93A813EB4}" type="datetimeFigureOut">
              <a:rPr lang="de-DE" smtClean="0"/>
              <a:t>21.07.2021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051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26375-389E-46D2-BFA4-17F93A813EB4}" type="datetimeFigureOut">
              <a:rPr lang="de-DE" smtClean="0"/>
              <a:t>21.07.2021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3980F-45A1-4610-B733-556BBF57D55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1955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Testzahlen und Positivquote</a:t>
            </a:r>
          </a:p>
        </p:txBody>
      </p:sp>
      <p:sp>
        <p:nvSpPr>
          <p:cNvPr id="7" name="Textfeld 6">
            <a:extLst>
              <a:ext uri="{FF2B5EF4-FFF2-40B4-BE49-F238E27FC236}">
                <a16:creationId xmlns:a16="http://schemas.microsoft.com/office/drawing/2014/main" id="{4E0D210E-668F-4B61-9337-8BD0FB955C59}"/>
              </a:ext>
            </a:extLst>
          </p:cNvPr>
          <p:cNvSpPr txBox="1"/>
          <p:nvPr/>
        </p:nvSpPr>
        <p:spPr>
          <a:xfrm>
            <a:off x="402780" y="6237312"/>
            <a:ext cx="87410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à"/>
            </a:pPr>
            <a:r>
              <a:rPr lang="de-DE" dirty="0">
                <a:sym typeface="Wingdings" panose="05000000000000000000" pitchFamily="2" charset="2"/>
              </a:rPr>
              <a:t>Wieder weniger Testungen erfasst, </a:t>
            </a:r>
            <a:r>
              <a:rPr lang="de-DE" dirty="0" err="1">
                <a:sym typeface="Wingdings" panose="05000000000000000000" pitchFamily="2" charset="2"/>
              </a:rPr>
              <a:t>Positivenanteil</a:t>
            </a:r>
            <a:r>
              <a:rPr lang="de-DE" dirty="0">
                <a:sym typeface="Wingdings" panose="05000000000000000000" pitchFamily="2" charset="2"/>
              </a:rPr>
              <a:t> wieder gestiegen (1,64 %)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67F34A3-A687-4BE6-B009-A072883FF2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164167"/>
            <a:ext cx="8424936" cy="48571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8444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1"/>
          <p:cNvSpPr>
            <a:spLocks noGrp="1"/>
          </p:cNvSpPr>
          <p:nvPr>
            <p:ph type="title"/>
          </p:nvPr>
        </p:nvSpPr>
        <p:spPr>
          <a:xfrm>
            <a:off x="457200" y="-99392"/>
            <a:ext cx="8229600" cy="1143000"/>
          </a:xfrm>
        </p:spPr>
        <p:txBody>
          <a:bodyPr/>
          <a:lstStyle/>
          <a:p>
            <a:r>
              <a:rPr lang="de-DE" dirty="0"/>
              <a:t>Auslastung der Kapazitäten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3517B280-9F00-4035-B780-683E0512FFBC}"/>
              </a:ext>
            </a:extLst>
          </p:cNvPr>
          <p:cNvSpPr txBox="1"/>
          <p:nvPr/>
        </p:nvSpPr>
        <p:spPr>
          <a:xfrm>
            <a:off x="179512" y="5589240"/>
            <a:ext cx="87129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Kapazitäten nach wie vor vorhanden, Auslastung bei &lt;30%</a:t>
            </a:r>
          </a:p>
          <a:p>
            <a:endParaRPr lang="de-DE" dirty="0"/>
          </a:p>
          <a:p>
            <a:r>
              <a:rPr lang="de-DE" dirty="0">
                <a:sym typeface="Wingdings" panose="05000000000000000000" pitchFamily="2" charset="2"/>
              </a:rPr>
              <a:t> Nutzung für PCR-Pooltestungen in Kitas und Grundschulen für Kinder &lt;12?</a:t>
            </a:r>
            <a:endParaRPr lang="de-DE" dirty="0"/>
          </a:p>
          <a:p>
            <a:endParaRPr lang="de-DE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463B9F65-5A03-46CE-8943-1F4163054CB1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8188"/>
          <a:stretch/>
        </p:blipFill>
        <p:spPr>
          <a:xfrm>
            <a:off x="0" y="1461120"/>
            <a:ext cx="9144000" cy="3768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906988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Bildschirmpräsentation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Larissa</vt:lpstr>
      <vt:lpstr>Testzahlen und Positivquote</vt:lpstr>
      <vt:lpstr>Auslastung der Kapazitäten</vt:lpstr>
    </vt:vector>
  </TitlesOfParts>
  <Company>Robert Koch-Institut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Seifried, Janna</dc:creator>
  <cp:lastModifiedBy>Seifried, Janna</cp:lastModifiedBy>
  <cp:revision>174</cp:revision>
  <dcterms:created xsi:type="dcterms:W3CDTF">2020-11-18T09:03:03Z</dcterms:created>
  <dcterms:modified xsi:type="dcterms:W3CDTF">2021-07-21T07:01:16Z</dcterms:modified>
</cp:coreProperties>
</file>