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6" r:id="rId2"/>
    <p:sldId id="588" r:id="rId3"/>
    <p:sldId id="578" r:id="rId4"/>
    <p:sldId id="587" r:id="rId5"/>
    <p:sldId id="611" r:id="rId6"/>
    <p:sldId id="637" r:id="rId7"/>
    <p:sldId id="630" r:id="rId8"/>
    <p:sldId id="629" r:id="rId9"/>
    <p:sldId id="634" r:id="rId10"/>
    <p:sldId id="635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6EC7"/>
    <a:srgbClr val="FFFFFF"/>
    <a:srgbClr val="66A8DD"/>
    <a:srgbClr val="045AA6"/>
    <a:srgbClr val="D0D8E8"/>
    <a:srgbClr val="E9EDF4"/>
    <a:srgbClr val="367BB8"/>
    <a:srgbClr val="338BD2"/>
    <a:srgbClr val="4D8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6968" autoAdjust="0"/>
  </p:normalViewPr>
  <p:slideViewPr>
    <p:cSldViewPr snapToGrid="0" snapToObjects="1">
      <p:cViewPr varScale="1">
        <p:scale>
          <a:sx n="75" d="100"/>
          <a:sy n="75" d="100"/>
        </p:scale>
        <p:origin x="1550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-31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Mitte Mai ca. 18 Ausbrüchen pro 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-Feriendichte KW 28: 37%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28. KW zur Vorwoche stabil geblieben (3,5; Vorwoche: 3,5) ARE-Rate liegt nun im Bereich der Vorjahre und z.T. sogar darüber (vor Pandemie/kontaktreduzierenden Maßnahmen), bei den Kindern ist sie weiter gesunken gegenüber der Vorwoche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bei den ab 35-jährigen.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ILI-Rate (ohne Abb.) liegt bei 0,7 (Vorwoche 0,8) (in KW 26 erstmals seit 4 Wochen angestiegen)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leicht gesunken</a:t>
            </a:r>
          </a:p>
          <a:p>
            <a:pPr marL="171450" indent="-171450">
              <a:buFontTx/>
              <a:buChar char="-"/>
            </a:pPr>
            <a:r>
              <a:rPr lang="de-DE" dirty="0"/>
              <a:t>36_AGI\Wochenberichte\Berichterstellung\AGI-Wochenbericht.xls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Gewicht, können sich aber noch etwas auffüllen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im Vergleich zur Vorwoche insgesamt leicht rückläufig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den AG bis 34 Jahre weitgehend stabil geblieben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der AG ab 35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etwa auf bzw. leicht unter Niveau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Gewicht, können sich aber noch etwas auffüllen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im Vergleich zur Vorwoche insgesamt leicht rückläufig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den AG bis 34 Jahre weitgehend stabil geblieben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der AG ab 35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etwa auf bzw. leicht unter Niveau der Vorjahre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6% (KW 27: 4%)</a:t>
            </a:r>
          </a:p>
          <a:p>
            <a:pPr marL="0" indent="0">
              <a:buFontTx/>
              <a:buNone/>
            </a:pPr>
            <a:r>
              <a:rPr lang="de-DE" b="0" dirty="0"/>
              <a:t>Bleibt deutlich unter 10% (seit KW 24/2021)</a:t>
            </a:r>
          </a:p>
          <a:p>
            <a:pPr marL="0" indent="0">
              <a:buFontTx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28/2021 ist Anteil erstmals seit KW 16/2021 wieder leicht angestiegen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9% (KW 27: 7%)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ist im Vergleich zu Vorwochen ebenfalls erstmals wieder leicht angestiegen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raus: Rückgang in allen Altersgruppen, sowohl Anzahl COVID-SARI-Fälle als auch Anzahl COVID-SARI mit Intensivbehandlung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neue Ausbrüche (inkl. Nachmeldungen); in den letzten 4 Wochen bisher insgesamt 5 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an Ausbrüchen hält seit April weiterhin an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Feriendichte KW 28: 37%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/>
            </a:br>
            <a:r>
              <a:rPr lang="de-DE" sz="1800" b="0" dirty="0"/>
              <a:t>Datenstand  20.7.2021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2.665 Ausbrüche in Schulen übermittelt (&gt;= 2 Fälle, 0-5 Jahre ausgeschlossen) </a:t>
            </a:r>
          </a:p>
          <a:p>
            <a:pPr lvl="1"/>
            <a:r>
              <a:rPr lang="de-DE" sz="1200"/>
              <a:t>2.499 </a:t>
            </a:r>
            <a:r>
              <a:rPr lang="de-DE" sz="1200" dirty="0"/>
              <a:t>(94%) Ausbrüche mit Fällen &lt; 21 Jahren, 30% (6-10J.), 22% (11-14J.), 27% (15-20J.), 21% (21+)</a:t>
            </a:r>
          </a:p>
          <a:p>
            <a:pPr lvl="1"/>
            <a:r>
              <a:rPr lang="de-DE" sz="1200" dirty="0"/>
              <a:t>166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19.7.2021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74B4FE-9962-4BDB-9680-19D11D56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69" y="1886659"/>
            <a:ext cx="7454202" cy="45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28.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20.7.2021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356632" y="5532906"/>
            <a:ext cx="819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28. KW 2021 bei ca. 3.500 ARE pro 100.000 Einwohner.</a:t>
            </a:r>
          </a:p>
          <a:p>
            <a:r>
              <a:rPr lang="de-DE" dirty="0"/>
              <a:t>Auf die Bevölke­rung in Deutschland bezogen entspricht das einer Gesamtzahl von ca. 2,9 Millionen akuten Atem­wegs­er­kran­kungen (Vorwoche: ca. 2,9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8B7774-4657-4C9B-BF4E-CC8060F49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3"/>
          <a:stretch/>
        </p:blipFill>
        <p:spPr>
          <a:xfrm>
            <a:off x="985626" y="1016000"/>
            <a:ext cx="6129143" cy="43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28.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20.7.2021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61315" y="1443841"/>
            <a:ext cx="2739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28. KW 2021 bei ca. 760 Arzt­konsul­ta­tionen wegen ARE pro 100.000 Einwohner.</a:t>
            </a:r>
          </a:p>
          <a:p>
            <a:endParaRPr lang="de-DE" dirty="0"/>
          </a:p>
          <a:p>
            <a:r>
              <a:rPr lang="de-DE" dirty="0"/>
              <a:t>Auf die Bevölke­rung in Deutschland bezogen entspricht das einer Gesamtzahl von ca. 630.000 Arzt­besuchen wegen akuter Atem­wegs­er­kran­kungen</a:t>
            </a:r>
          </a:p>
          <a:p>
            <a:endParaRPr lang="de-DE" dirty="0"/>
          </a:p>
          <a:p>
            <a:r>
              <a:rPr lang="de-DE" dirty="0"/>
              <a:t>Geringere ARE-Raten bei Kindern in den Schulferien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25CA1CC-4697-4759-956C-2C7D50AC5F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/>
          <a:stretch/>
        </p:blipFill>
        <p:spPr bwMode="auto">
          <a:xfrm>
            <a:off x="569862" y="1184312"/>
            <a:ext cx="4230738" cy="2490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B142E6-933A-401A-A983-973B2575842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5"/>
          <a:stretch/>
        </p:blipFill>
        <p:spPr bwMode="auto">
          <a:xfrm>
            <a:off x="566682" y="3675043"/>
            <a:ext cx="5399405" cy="2947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28.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20.7.2021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28.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1" cy="21600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2" y="2620517"/>
            <a:ext cx="3663268" cy="21979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1" cy="217644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1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1" cy="21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647" y="3742795"/>
            <a:ext cx="8036415" cy="287991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696" y="443730"/>
            <a:ext cx="8201724" cy="300729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28.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28.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288062" y="231363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82428" y="2441868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192193" y="4756446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244600" y="5407071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244600" y="4352771"/>
            <a:ext cx="59137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373677" y="528828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221326" y="5472950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28.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699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28.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298" y="856580"/>
            <a:ext cx="5427972" cy="27139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980" y="3817753"/>
            <a:ext cx="6128350" cy="30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101775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28.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D377C8-3E5D-4E7C-9B64-81C1C41B5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3" y="1857195"/>
            <a:ext cx="6819069" cy="36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3.450 Ausbrüche in Kindergärten/Horte (&gt;= 2 Fälle) übermittelt</a:t>
            </a:r>
          </a:p>
          <a:p>
            <a:pPr lvl="1"/>
            <a:r>
              <a:rPr lang="de-DE" sz="1200" dirty="0"/>
              <a:t>2.932 (85%) Ausbrüche mit Kinderbeteiligung (&lt;15J.), 45% (9.112/20.192) der Fälle sind 0 - 5 Jahre alt</a:t>
            </a:r>
          </a:p>
          <a:p>
            <a:pPr lvl="1"/>
            <a:r>
              <a:rPr lang="de-DE" sz="1200" dirty="0"/>
              <a:t>518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19.7.2021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EBB942-0F1D-4183-83B9-3F73C29BF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77" y="2110430"/>
            <a:ext cx="7139836" cy="43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Office PowerPoint</Application>
  <PresentationFormat>Bildschirmpräsentation (4:3)</PresentationFormat>
  <Paragraphs>104</Paragraphs>
  <Slides>10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20.7.2021</vt:lpstr>
      <vt:lpstr>GrippeWeb bis zur 28. KW 2021 </vt:lpstr>
      <vt:lpstr>Arbeitsgemeinschaft Influenza ARE-Konsultationen bis zur 28.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2390</cp:revision>
  <cp:lastPrinted>2020-05-13T06:04:10Z</cp:lastPrinted>
  <dcterms:created xsi:type="dcterms:W3CDTF">2015-11-02T12:29:13Z</dcterms:created>
  <dcterms:modified xsi:type="dcterms:W3CDTF">2021-07-21T08:38:15Z</dcterms:modified>
</cp:coreProperties>
</file>