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61" r:id="rId2"/>
    <p:sldId id="727" r:id="rId3"/>
    <p:sldId id="728" r:id="rId4"/>
    <p:sldId id="264" r:id="rId5"/>
    <p:sldId id="733" r:id="rId6"/>
    <p:sldId id="734" r:id="rId7"/>
    <p:sldId id="731" r:id="rId8"/>
    <p:sldId id="730" r:id="rId9"/>
    <p:sldId id="732" r:id="rId10"/>
    <p:sldId id="729" r:id="rId11"/>
    <p:sldId id="735" r:id="rId12"/>
    <p:sldId id="736" r:id="rId13"/>
    <p:sldId id="737" r:id="rId14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85" autoAdjust="0"/>
    <p:restoredTop sz="82924" autoAdjust="0"/>
  </p:normalViewPr>
  <p:slideViewPr>
    <p:cSldViewPr snapToGrid="0" snapToObjects="1">
      <p:cViewPr varScale="1">
        <p:scale>
          <a:sx n="125" d="100"/>
          <a:sy n="125" d="100"/>
        </p:scale>
        <p:origin x="1536" y="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23.07.2021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23.07.2021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DIM-Zahlen vom 23.07.2021 (kam heute um 09:30 Uhr): </a:t>
            </a:r>
          </a:p>
          <a:p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Insgesamt verabreichte Impfungen seit 26.12.2020: 88.474.919</a:t>
            </a:r>
            <a:r>
              <a:rPr lang="de-DE" b="0" dirty="0"/>
              <a:t> </a:t>
            </a:r>
          </a:p>
          <a:p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Anzahl mit mindestens 1 Impfung geimpfter: 50.406.782 (60,4%)</a:t>
            </a:r>
          </a:p>
          <a:p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Anzahl mit einer vollständiger Impfung geimpft: 40.367.107</a:t>
            </a:r>
            <a:r>
              <a:rPr lang="de-DE" b="0" dirty="0"/>
              <a:t>  (48%)</a:t>
            </a:r>
          </a:p>
          <a:p>
            <a:endParaRPr lang="de-DE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0702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file://rki.local/daten/Wissdaten/RKI_nCoV-Lage/3.Kommunikation/3.7.Lageberichte/2021-06-25/Karten/A-ImportLaender.png</a:t>
            </a:r>
          </a:p>
          <a:p>
            <a:endParaRPr lang="de-DE" dirty="0"/>
          </a:p>
          <a:p>
            <a:r>
              <a:rPr lang="de-DE" dirty="0"/>
              <a:t>Neu Machen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2342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https://www.destatis.de/DE/Themen/Querschnitt/Corona/Gesellschaft/bevoelkerung-sterbefaelle.html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3173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PDF zum Zoomen: file:///S:/Wissdaten/RKI_nCoV-Lage/3.Kommunikation/3.7.Lageberichte/2021-07-20/heatmaps/g/bundesl%C3%A4nder_heatmap_inzidenz_bl.pdf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9531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8595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8976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18.06.2021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18.06.2021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18.06.2021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18.06.2021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18.06.2021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18.06.2021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18.06.2021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18.06.2021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18.06.2021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18.06.2021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Lage national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23. Juli 2021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2117414" cy="273844"/>
          </a:xfrm>
        </p:spPr>
        <p:txBody>
          <a:bodyPr/>
          <a:lstStyle/>
          <a:p>
            <a:r>
              <a:rPr lang="de-DE" dirty="0"/>
              <a:t>23.07.2021 (Stand: 16.07.2021)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241" y="-5407"/>
            <a:ext cx="7983646" cy="714291"/>
          </a:xfrm>
        </p:spPr>
        <p:txBody>
          <a:bodyPr/>
          <a:lstStyle/>
          <a:p>
            <a:r>
              <a:rPr lang="de-DE" dirty="0"/>
              <a:t>Sterbefallzahlen Deutschland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3FB3DB-27CB-4F15-BC83-45B9D8873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10</a:t>
            </a:fld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02D7AC-45C1-4BE2-85DD-8B0A99E95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" y="708884"/>
            <a:ext cx="9124950" cy="410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608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241" y="-5407"/>
            <a:ext cx="7983646" cy="714291"/>
          </a:xfrm>
        </p:spPr>
        <p:txBody>
          <a:bodyPr/>
          <a:lstStyle/>
          <a:p>
            <a:r>
              <a:rPr lang="de-DE" dirty="0"/>
              <a:t>7-Tage-Inzidenz pro Altersgruppe nach Bundesländern (</a:t>
            </a:r>
            <a:r>
              <a:rPr lang="de-DE" dirty="0" err="1"/>
              <a:t>Heatmap</a:t>
            </a:r>
            <a:r>
              <a:rPr lang="de-DE" dirty="0"/>
              <a:t>)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3FB3DB-27CB-4F15-BC83-45B9D8873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11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A9D7712-7568-4B73-AA9F-1ED0033A6A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90"/>
          <a:stretch/>
        </p:blipFill>
        <p:spPr>
          <a:xfrm>
            <a:off x="926839" y="708884"/>
            <a:ext cx="7016023" cy="4434616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5199" y="4412036"/>
            <a:ext cx="2117414" cy="273844"/>
          </a:xfrm>
        </p:spPr>
        <p:txBody>
          <a:bodyPr/>
          <a:lstStyle/>
          <a:p>
            <a:r>
              <a:rPr lang="de-DE" dirty="0"/>
              <a:t>Stand: 20.07.2021</a:t>
            </a:r>
          </a:p>
        </p:txBody>
      </p:sp>
    </p:spTree>
    <p:extLst>
      <p:ext uri="{BB962C8B-B14F-4D97-AF65-F5344CB8AC3E}">
        <p14:creationId xmlns:p14="http://schemas.microsoft.com/office/powerpoint/2010/main" val="3744543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241" y="-5407"/>
            <a:ext cx="7983646" cy="714291"/>
          </a:xfrm>
        </p:spPr>
        <p:txBody>
          <a:bodyPr/>
          <a:lstStyle/>
          <a:p>
            <a:r>
              <a:rPr lang="de-DE" dirty="0"/>
              <a:t>7-Tage-Hospitalisierungs-Inzidenz pro Altersgruppe (</a:t>
            </a:r>
            <a:r>
              <a:rPr lang="de-DE" dirty="0" err="1"/>
              <a:t>Heatmap</a:t>
            </a:r>
            <a:r>
              <a:rPr lang="de-DE" dirty="0"/>
              <a:t>)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3FB3DB-27CB-4F15-BC83-45B9D8873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12</a:t>
            </a:fld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5199" y="4412036"/>
            <a:ext cx="2117414" cy="273844"/>
          </a:xfrm>
        </p:spPr>
        <p:txBody>
          <a:bodyPr/>
          <a:lstStyle/>
          <a:p>
            <a:r>
              <a:rPr lang="de-DE" dirty="0"/>
              <a:t>Stand: 20.07.2021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0E78A16-B1CC-408F-94C4-094A357F8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" y="917001"/>
            <a:ext cx="8757644" cy="394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770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29" y="357145"/>
            <a:ext cx="2914651" cy="714291"/>
          </a:xfrm>
        </p:spPr>
        <p:txBody>
          <a:bodyPr/>
          <a:lstStyle/>
          <a:p>
            <a:r>
              <a:rPr lang="de-DE" dirty="0"/>
              <a:t>7-Tage-Hospitalisierungs-Inzidenz pro Altersgruppe (</a:t>
            </a:r>
            <a:r>
              <a:rPr lang="de-DE" dirty="0" err="1"/>
              <a:t>Heatmap</a:t>
            </a:r>
            <a:r>
              <a:rPr lang="de-DE" dirty="0"/>
              <a:t>) nach Bundesland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3FB3DB-27CB-4F15-BC83-45B9D8873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13</a:t>
            </a:fld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5199" y="4412036"/>
            <a:ext cx="2117414" cy="273844"/>
          </a:xfrm>
        </p:spPr>
        <p:txBody>
          <a:bodyPr/>
          <a:lstStyle/>
          <a:p>
            <a:r>
              <a:rPr lang="de-DE" dirty="0"/>
              <a:t>Stand: 20.07.2021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C6BA06F-8A4B-4ADC-AA35-9F9C7C2DC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793" y="52585"/>
            <a:ext cx="5321013" cy="509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526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2877" y="4767263"/>
            <a:ext cx="1860421" cy="273844"/>
          </a:xfrm>
        </p:spPr>
        <p:txBody>
          <a:bodyPr/>
          <a:lstStyle/>
          <a:p>
            <a:r>
              <a:rPr lang="de-DE" dirty="0"/>
              <a:t>23.07.2021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7093"/>
            <a:ext cx="7983646" cy="714291"/>
          </a:xfrm>
        </p:spPr>
        <p:txBody>
          <a:bodyPr/>
          <a:lstStyle/>
          <a:p>
            <a:r>
              <a:rPr lang="de-DE" dirty="0"/>
              <a:t>Überblick Kennzahlen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E0E8AA0-E9A7-4C96-81FE-BDAD75A74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2</a:t>
            </a:fld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2AAFE86-9BC7-4232-90BA-BF55E31370ED}"/>
              </a:ext>
            </a:extLst>
          </p:cNvPr>
          <p:cNvSpPr txBox="1"/>
          <p:nvPr/>
        </p:nvSpPr>
        <p:spPr>
          <a:xfrm>
            <a:off x="4739419" y="558572"/>
            <a:ext cx="33708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i="1" dirty="0">
                <a:solidFill>
                  <a:srgbClr val="FF0000"/>
                </a:solidFill>
              </a:rPr>
              <a:t>DIVI- und </a:t>
            </a:r>
            <a:r>
              <a:rPr lang="de-DE" sz="1000" i="1" dirty="0" err="1">
                <a:solidFill>
                  <a:srgbClr val="FF0000"/>
                </a:solidFill>
              </a:rPr>
              <a:t>Impfmonitoring</a:t>
            </a:r>
            <a:r>
              <a:rPr lang="de-DE" sz="1000" i="1" dirty="0">
                <a:solidFill>
                  <a:srgbClr val="FF0000"/>
                </a:solidFill>
              </a:rPr>
              <a:t>-Datenstand: 22.07.2021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1E1D435-AECD-4545-BE3C-FE76483B0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243" y="804793"/>
            <a:ext cx="7325513" cy="412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79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23.07.2021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415" y="-47342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3FB3DB-27CB-4F15-BC83-45B9D8873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3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57CEC68-C903-48F6-BA58-C534D1AA03B0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890388"/>
            <a:ext cx="7856219" cy="37806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2579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23.07.2021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623" y="142468"/>
            <a:ext cx="7246453" cy="714291"/>
          </a:xfrm>
        </p:spPr>
        <p:txBody>
          <a:bodyPr/>
          <a:lstStyle/>
          <a:p>
            <a:r>
              <a:rPr lang="de-DE" sz="2000" dirty="0"/>
              <a:t>Geografische Verteilung 7-Tage-Inzidenz nach Landkreis, n=10.957 (COVID-19)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9C4D60E-F2F9-4F8C-A496-E01597FE6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4</a:t>
            </a:fld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1B2ECB6-BF17-457B-B0D0-1F0B26EA0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9301" y="765210"/>
            <a:ext cx="6289508" cy="437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84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534A165-8FB4-45E2-BCC6-F6B8F8257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23.07.2021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56E0400-80A2-4AEC-903D-7F7E7B887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5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77FAD3B-4549-4F9D-9532-5B8AF0356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820" y="102393"/>
            <a:ext cx="7983646" cy="714291"/>
          </a:xfrm>
        </p:spPr>
        <p:txBody>
          <a:bodyPr/>
          <a:lstStyle/>
          <a:p>
            <a:r>
              <a:rPr lang="de-DE" dirty="0"/>
              <a:t>Trend – Entwicklung der 7-Tage-Inzidenz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5082182-9DB6-41C8-A7B4-15C9FEBC5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399" y="577981"/>
            <a:ext cx="6311365" cy="446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29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5AC50DB-9AF5-4607-A5F6-8C3A0D904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23.07.2021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4FA7E02-3AD8-4333-B6AE-925C85614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6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97436DE0-1193-471B-BDD1-B2C487D08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088" y="0"/>
            <a:ext cx="7983646" cy="714291"/>
          </a:xfrm>
        </p:spPr>
        <p:txBody>
          <a:bodyPr/>
          <a:lstStyle/>
          <a:p>
            <a:r>
              <a:rPr lang="de-DE" dirty="0"/>
              <a:t>Wochenvergleich der 7-Tage Inzidenz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F1F5A4D-57DF-4CB4-B9BA-6407F7D10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027" y="621683"/>
            <a:ext cx="6379945" cy="451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256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47CDFE3-4261-4891-959E-55F70E4C5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23.07.2021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168AAF6-F8B4-4DFA-97FB-19459850C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7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8F2EA19-9398-49D8-AC28-9B4153D45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088" y="189121"/>
            <a:ext cx="7983646" cy="714291"/>
          </a:xfrm>
        </p:spPr>
        <p:txBody>
          <a:bodyPr/>
          <a:lstStyle/>
          <a:p>
            <a:r>
              <a:rPr lang="de-DE" dirty="0"/>
              <a:t>Expositionsländer importierter Fälle</a:t>
            </a:r>
            <a:br>
              <a:rPr lang="de-DE" dirty="0"/>
            </a:b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C0DE7ED-4542-4F5A-8DBC-BAADC571C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987" y="540261"/>
            <a:ext cx="6364705" cy="450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51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C8044CC-64EC-4EBF-97CE-094D3BE89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23.07.2021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6694313-536B-43D9-A794-989E84416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8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ED09F0E-5B83-4825-8757-1F2E0467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394" y="-6724"/>
            <a:ext cx="7983646" cy="714291"/>
          </a:xfrm>
        </p:spPr>
        <p:txBody>
          <a:bodyPr/>
          <a:lstStyle/>
          <a:p>
            <a:r>
              <a:rPr lang="de-DE" dirty="0"/>
              <a:t>Indikatorbericht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922D669-B7FE-49C3-BD4D-57FF2533B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6205"/>
            <a:ext cx="9144000" cy="367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8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54A7A07-EFA3-415F-A833-F35BB8D99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23.07.2021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766B7F7-C025-4BB7-A8E8-D443336D4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9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9C1BC02-4B00-49A4-B7ED-6364DC828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79" y="-15371"/>
            <a:ext cx="7983646" cy="714291"/>
          </a:xfrm>
        </p:spPr>
        <p:txBody>
          <a:bodyPr/>
          <a:lstStyle/>
          <a:p>
            <a:r>
              <a:rPr lang="de-DE" dirty="0"/>
              <a:t>Indikatorbericht für die Bundesländer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E68EAFD-52D3-4D9A-8165-B2E11C413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26472"/>
            <a:ext cx="9143999" cy="379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3408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248</Words>
  <Application>Microsoft Office PowerPoint</Application>
  <PresentationFormat>Bildschirmpräsentation (16:9)</PresentationFormat>
  <Paragraphs>56</Paragraphs>
  <Slides>13</Slides>
  <Notes>8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8" baseType="lpstr">
      <vt:lpstr>Arial</vt:lpstr>
      <vt:lpstr>Calibri</vt:lpstr>
      <vt:lpstr>ＭＳ 明朝</vt:lpstr>
      <vt:lpstr>Wingdings</vt:lpstr>
      <vt:lpstr>Office-Design</vt:lpstr>
      <vt:lpstr>Lage national </vt:lpstr>
      <vt:lpstr>Überblick Kennzahlen</vt:lpstr>
      <vt:lpstr>Verlauf der 7-Tage-Inzidenz der Bundesländer</vt:lpstr>
      <vt:lpstr>Geografische Verteilung 7-Tage-Inzidenz nach Landkreis, n=10.957 (COVID-19)</vt:lpstr>
      <vt:lpstr>Trend – Entwicklung der 7-Tage-Inzidenz</vt:lpstr>
      <vt:lpstr>Wochenvergleich der 7-Tage Inzidenz</vt:lpstr>
      <vt:lpstr>Expositionsländer importierter Fälle </vt:lpstr>
      <vt:lpstr>Indikatorbericht</vt:lpstr>
      <vt:lpstr>Indikatorbericht für die Bundesländer</vt:lpstr>
      <vt:lpstr>Sterbefallzahlen Deutschland</vt:lpstr>
      <vt:lpstr>7-Tage-Inzidenz pro Altersgruppe nach Bundesländern (Heatmap)</vt:lpstr>
      <vt:lpstr>7-Tage-Hospitalisierungs-Inzidenz pro Altersgruppe (Heatmap)</vt:lpstr>
      <vt:lpstr>7-Tage-Hospitalisierungs-Inzidenz pro Altersgruppe (Heatmap) nach Bundesland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Zeitlmann, Nadine</cp:lastModifiedBy>
  <cp:revision>357</cp:revision>
  <dcterms:created xsi:type="dcterms:W3CDTF">2015-11-02T12:29:13Z</dcterms:created>
  <dcterms:modified xsi:type="dcterms:W3CDTF">2021-07-23T09:00:03Z</dcterms:modified>
</cp:coreProperties>
</file>