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96" r:id="rId3"/>
    <p:sldId id="29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43" autoAdjust="0"/>
    <p:restoredTop sz="95311" autoAdjust="0"/>
  </p:normalViewPr>
  <p:slideViewPr>
    <p:cSldViewPr snapToGrid="0">
      <p:cViewPr>
        <p:scale>
          <a:sx n="120" d="100"/>
          <a:sy n="120" d="100"/>
        </p:scale>
        <p:origin x="144" y="84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Vorwoche: 360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28.07.2021 werden </a:t>
            </a:r>
            <a:r>
              <a:rPr lang="de-DE" sz="1600" b="1" dirty="0"/>
              <a:t>363 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allen Bundesländern ist weiter ein tiefes Niveau in der COVID-ITS-Belegung zu sehen, jedoch erste kleine Anstiege in Bundesländern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Belegung dominiert durch schwere Fälle, aber leichte Beatmungsfälle wieder ansteigend!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28.07.2021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4" y="2051131"/>
            <a:ext cx="6587243" cy="4149631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318960" y="2298976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2735098" y="2297523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3955423" y="2245183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300978" y="5015731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300978" y="5402533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363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1B21C5B-7155-4661-B893-3011C87091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870" y="2851928"/>
            <a:ext cx="4396812" cy="338154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7666963" y="2101190"/>
            <a:ext cx="3539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Behandlung COVID-19: Schweregrad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D2813F97-EABF-4FE5-9DD8-63412D7543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5454" y="2149619"/>
            <a:ext cx="1536692" cy="1163317"/>
          </a:xfrm>
          <a:prstGeom prst="rect">
            <a:avLst/>
          </a:prstGeom>
        </p:spPr>
      </p:pic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41E486D6-A9C3-4799-95A7-E3B6AB31D0F6}"/>
              </a:ext>
            </a:extLst>
          </p:cNvPr>
          <p:cNvCxnSpPr>
            <a:cxnSpLocks/>
          </p:cNvCxnSpPr>
          <p:nvPr/>
        </p:nvCxnSpPr>
        <p:spPr>
          <a:xfrm>
            <a:off x="11441547" y="3755897"/>
            <a:ext cx="0" cy="477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>
            <a:extLst>
              <a:ext uri="{FF2B5EF4-FFF2-40B4-BE49-F238E27FC236}">
                <a16:creationId xmlns:a16="http://schemas.microsoft.com/office/drawing/2014/main" id="{2F388E19-9118-4938-9E28-25AFF10897FC}"/>
              </a:ext>
            </a:extLst>
          </p:cNvPr>
          <p:cNvSpPr/>
          <p:nvPr/>
        </p:nvSpPr>
        <p:spPr>
          <a:xfrm>
            <a:off x="10761866" y="4371957"/>
            <a:ext cx="1183867" cy="181364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27.07.2021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603" y="1"/>
            <a:ext cx="9653882" cy="6858000"/>
          </a:xfrm>
          <a:prstGeom prst="rect">
            <a:avLst/>
          </a:prstGeom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0BB4D842-3AA8-45E6-8F05-688C3D352750}"/>
              </a:ext>
            </a:extLst>
          </p:cNvPr>
          <p:cNvCxnSpPr/>
          <p:nvPr/>
        </p:nvCxnSpPr>
        <p:spPr>
          <a:xfrm>
            <a:off x="2621006" y="1944807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DFA1662-5BDB-4999-B315-327CEC94A366}"/>
              </a:ext>
            </a:extLst>
          </p:cNvPr>
          <p:cNvCxnSpPr/>
          <p:nvPr/>
        </p:nvCxnSpPr>
        <p:spPr>
          <a:xfrm>
            <a:off x="2621006" y="2476194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A9EE8BC-AAA1-4D1A-8099-5F9E6041C875}"/>
              </a:ext>
            </a:extLst>
          </p:cNvPr>
          <p:cNvCxnSpPr/>
          <p:nvPr/>
        </p:nvCxnSpPr>
        <p:spPr>
          <a:xfrm>
            <a:off x="2608306" y="263177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F74A4D1-E367-4A07-8922-58E50DB7EEFB}"/>
              </a:ext>
            </a:extLst>
          </p:cNvPr>
          <p:cNvCxnSpPr/>
          <p:nvPr/>
        </p:nvCxnSpPr>
        <p:spPr>
          <a:xfrm>
            <a:off x="2627356" y="5476217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BB99B30-B45A-43E8-9F22-BC419D03DAEF}"/>
              </a:ext>
            </a:extLst>
          </p:cNvPr>
          <p:cNvCxnSpPr/>
          <p:nvPr/>
        </p:nvCxnSpPr>
        <p:spPr>
          <a:xfrm>
            <a:off x="2614656" y="601356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B9F3E0A-1680-4EA8-8F00-57B81E48054F}"/>
              </a:ext>
            </a:extLst>
          </p:cNvPr>
          <p:cNvCxnSpPr/>
          <p:nvPr/>
        </p:nvCxnSpPr>
        <p:spPr>
          <a:xfrm>
            <a:off x="7607417" y="547191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63DC62E-BBA5-4F4B-935E-C76FAC1A4F62}"/>
              </a:ext>
            </a:extLst>
          </p:cNvPr>
          <p:cNvCxnSpPr/>
          <p:nvPr/>
        </p:nvCxnSpPr>
        <p:spPr>
          <a:xfrm>
            <a:off x="7601067" y="602626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26648FCA-DE20-4ADD-A2A0-737E968AC330}"/>
              </a:ext>
            </a:extLst>
          </p:cNvPr>
          <p:cNvCxnSpPr/>
          <p:nvPr/>
        </p:nvCxnSpPr>
        <p:spPr>
          <a:xfrm>
            <a:off x="7558039" y="1951157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1E29F48-54CB-4442-9B8B-9B8E2396DE5E}"/>
              </a:ext>
            </a:extLst>
          </p:cNvPr>
          <p:cNvCxnSpPr/>
          <p:nvPr/>
        </p:nvCxnSpPr>
        <p:spPr>
          <a:xfrm>
            <a:off x="7607417" y="2482544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238F765-4C30-497C-A431-C7B014592D50}"/>
              </a:ext>
            </a:extLst>
          </p:cNvPr>
          <p:cNvCxnSpPr/>
          <p:nvPr/>
        </p:nvCxnSpPr>
        <p:spPr>
          <a:xfrm>
            <a:off x="7601067" y="2638269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E74EB31-2BD1-4E30-ABA3-CDA9A22ECD00}"/>
              </a:ext>
            </a:extLst>
          </p:cNvPr>
          <p:cNvCxnSpPr/>
          <p:nvPr/>
        </p:nvCxnSpPr>
        <p:spPr>
          <a:xfrm>
            <a:off x="2621006" y="6178324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8E386F-50D0-4F09-8916-2E3E200D047A}"/>
              </a:ext>
            </a:extLst>
          </p:cNvPr>
          <p:cNvCxnSpPr/>
          <p:nvPr/>
        </p:nvCxnSpPr>
        <p:spPr>
          <a:xfrm>
            <a:off x="7594717" y="6171748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9414710-3BB1-4E3D-A388-71A523239F7A}"/>
              </a:ext>
            </a:extLst>
          </p:cNvPr>
          <p:cNvSpPr txBox="1"/>
          <p:nvPr/>
        </p:nvSpPr>
        <p:spPr>
          <a:xfrm>
            <a:off x="7334046" y="2900071"/>
            <a:ext cx="368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(prozentual)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7F7CA93-F178-4B6B-9DCB-AAA73FE7C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1" y="73911"/>
            <a:ext cx="6164023" cy="3818355"/>
          </a:xfrm>
          <a:prstGeom prst="rect">
            <a:avLst/>
          </a:prstGeom>
        </p:spPr>
      </p:pic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1DEDA87C-B326-4226-B5C8-9F3CBDFE67E6}"/>
              </a:ext>
            </a:extLst>
          </p:cNvPr>
          <p:cNvCxnSpPr/>
          <p:nvPr/>
        </p:nvCxnSpPr>
        <p:spPr>
          <a:xfrm>
            <a:off x="8034283" y="3879546"/>
            <a:ext cx="0" cy="50898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96A5B4F8-ADE0-42DB-8D1D-93C4642DFC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514" y="3404553"/>
            <a:ext cx="5699555" cy="3337823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DBE98C30-0806-4D73-B579-A8FB08D309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6065" y="4658798"/>
            <a:ext cx="1051237" cy="1757411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7E475344-E740-4AA2-B6D5-4C2531590D36}"/>
              </a:ext>
            </a:extLst>
          </p:cNvPr>
          <p:cNvSpPr/>
          <p:nvPr/>
        </p:nvSpPr>
        <p:spPr>
          <a:xfrm>
            <a:off x="6662058" y="6224067"/>
            <a:ext cx="355122" cy="130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AF0784-47AC-4910-9609-BEFEF56D8F3B}"/>
              </a:ext>
            </a:extLst>
          </p:cNvPr>
          <p:cNvSpPr/>
          <p:nvPr/>
        </p:nvSpPr>
        <p:spPr>
          <a:xfrm>
            <a:off x="9303029" y="3404552"/>
            <a:ext cx="2642705" cy="28769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5790CCB-F3C4-41A1-8995-3948E518EB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4282" y="73448"/>
            <a:ext cx="3053015" cy="258228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77ADDC7C-DA7F-4204-A939-7C594046D8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40747" y="34704"/>
            <a:ext cx="925256" cy="628609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42263445-C4C3-44A6-932B-1B4EC6E3DC45}"/>
              </a:ext>
            </a:extLst>
          </p:cNvPr>
          <p:cNvSpPr txBox="1"/>
          <p:nvPr/>
        </p:nvSpPr>
        <p:spPr>
          <a:xfrm>
            <a:off x="7073201" y="73449"/>
            <a:ext cx="1214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(absolut)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49A0A853-7236-43A6-934A-95B27BC657B4}"/>
              </a:ext>
            </a:extLst>
          </p:cNvPr>
          <p:cNvCxnSpPr>
            <a:cxnSpLocks/>
          </p:cNvCxnSpPr>
          <p:nvPr/>
        </p:nvCxnSpPr>
        <p:spPr>
          <a:xfrm>
            <a:off x="10745758" y="811033"/>
            <a:ext cx="1" cy="592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375" y="484810"/>
            <a:ext cx="3925936" cy="2349688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4" y="2233312"/>
            <a:ext cx="7439923" cy="45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Breitbild</PresentationFormat>
  <Paragraphs>24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301</cp:revision>
  <dcterms:created xsi:type="dcterms:W3CDTF">2021-01-13T08:46:29Z</dcterms:created>
  <dcterms:modified xsi:type="dcterms:W3CDTF">2021-07-28T09:25:43Z</dcterms:modified>
</cp:coreProperties>
</file>