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96" r:id="rId3"/>
    <p:sldId id="29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5311" autoAdjust="0"/>
  </p:normalViewPr>
  <p:slideViewPr>
    <p:cSldViewPr snapToGrid="0">
      <p:cViewPr>
        <p:scale>
          <a:sx n="120" d="100"/>
          <a:sy n="120" d="100"/>
        </p:scale>
        <p:origin x="144" y="8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360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28.07.2021 werden </a:t>
            </a:r>
            <a:r>
              <a:rPr lang="de-DE" sz="1600" b="1" dirty="0"/>
              <a:t>363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tiefes Niveau in der COVID-ITS-Belegung zu sehen, jedoch erste kleine Anstiege in Bundesländern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Belegung dominiert durch schwere Fälle, aber leichte Beatmungsfälle wieder ansteigend!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28.07.2021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" y="2051131"/>
            <a:ext cx="6587243" cy="414963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318960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735098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3955423" y="224518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300978" y="5015731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00978" y="540253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363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B21C5B-7155-4661-B893-3011C8709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870" y="2851928"/>
            <a:ext cx="4396812" cy="338154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666963" y="2101190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D2813F97-EABF-4FE5-9DD8-63412D754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5454" y="2149619"/>
            <a:ext cx="1536692" cy="1163317"/>
          </a:xfrm>
          <a:prstGeom prst="rect">
            <a:avLst/>
          </a:prstGeom>
        </p:spPr>
      </p:pic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41E486D6-A9C3-4799-95A7-E3B6AB31D0F6}"/>
              </a:ext>
            </a:extLst>
          </p:cNvPr>
          <p:cNvCxnSpPr>
            <a:cxnSpLocks/>
          </p:cNvCxnSpPr>
          <p:nvPr/>
        </p:nvCxnSpPr>
        <p:spPr>
          <a:xfrm>
            <a:off x="11441547" y="3755897"/>
            <a:ext cx="0" cy="47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2F388E19-9118-4938-9E28-25AFF10897FC}"/>
              </a:ext>
            </a:extLst>
          </p:cNvPr>
          <p:cNvSpPr/>
          <p:nvPr/>
        </p:nvSpPr>
        <p:spPr>
          <a:xfrm>
            <a:off x="10761866" y="4371957"/>
            <a:ext cx="1183867" cy="181364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27.07.2021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603" y="1"/>
            <a:ext cx="9653882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621006" y="194480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621006" y="247619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608306" y="263177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627356" y="547621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614656" y="601356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607417" y="547191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601067" y="602626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558039" y="195115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607417" y="248254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601067" y="263826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621006" y="617832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594717" y="617174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334046" y="290007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1" y="73911"/>
            <a:ext cx="6164023" cy="3818355"/>
          </a:xfrm>
          <a:prstGeom prst="rect">
            <a:avLst/>
          </a:prstGeom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96A5B4F8-ADE0-42DB-8D1D-93C4642DF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514" y="3404553"/>
            <a:ext cx="5699555" cy="333782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6065" y="4658798"/>
            <a:ext cx="1051237" cy="175741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662058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AF0784-47AC-4910-9609-BEFEF56D8F3B}"/>
              </a:ext>
            </a:extLst>
          </p:cNvPr>
          <p:cNvSpPr/>
          <p:nvPr/>
        </p:nvSpPr>
        <p:spPr>
          <a:xfrm>
            <a:off x="9303029" y="3404552"/>
            <a:ext cx="2642705" cy="28769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5790CCB-F3C4-41A1-8995-3948E518EB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4282" y="73448"/>
            <a:ext cx="3053015" cy="25822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7ADDC7C-DA7F-4204-A939-7C594046D8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40747" y="34704"/>
            <a:ext cx="925256" cy="628609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42263445-C4C3-44A6-932B-1B4EC6E3DC45}"/>
              </a:ext>
            </a:extLst>
          </p:cNvPr>
          <p:cNvSpPr txBox="1"/>
          <p:nvPr/>
        </p:nvSpPr>
        <p:spPr>
          <a:xfrm>
            <a:off x="7073201" y="73449"/>
            <a:ext cx="121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(absolut)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9A0A853-7236-43A6-934A-95B27BC657B4}"/>
              </a:ext>
            </a:extLst>
          </p:cNvPr>
          <p:cNvCxnSpPr>
            <a:cxnSpLocks/>
          </p:cNvCxnSpPr>
          <p:nvPr/>
        </p:nvCxnSpPr>
        <p:spPr>
          <a:xfrm>
            <a:off x="10745758" y="811033"/>
            <a:ext cx="1" cy="592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375" y="484810"/>
            <a:ext cx="3925936" cy="234968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4" y="2233312"/>
            <a:ext cx="7439923" cy="45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Breitbild</PresentationFormat>
  <Paragraphs>24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301</cp:revision>
  <dcterms:created xsi:type="dcterms:W3CDTF">2021-01-13T08:46:29Z</dcterms:created>
  <dcterms:modified xsi:type="dcterms:W3CDTF">2021-07-28T09:25:43Z</dcterms:modified>
</cp:coreProperties>
</file>