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4" r:id="rId10"/>
    <p:sldId id="635" r:id="rId11"/>
    <p:sldId id="638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EC7"/>
    <a:srgbClr val="FFFFFF"/>
    <a:srgbClr val="66A8DD"/>
    <a:srgbClr val="045AA6"/>
    <a:srgbClr val="D0D8E8"/>
    <a:srgbClr val="E9EDF4"/>
    <a:srgbClr val="367BB8"/>
    <a:srgbClr val="338BD2"/>
    <a:srgbClr val="4D8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73606" autoAdjust="0"/>
  </p:normalViewPr>
  <p:slideViewPr>
    <p:cSldViewPr snapToGrid="0" snapToObjects="1">
      <p:cViewPr varScale="1">
        <p:scale>
          <a:sx n="70" d="100"/>
          <a:sy n="70" d="100"/>
        </p:scale>
        <p:origin x="1694" y="38"/>
      </p:cViewPr>
      <p:guideLst>
        <p:guide orient="horz" pos="2160"/>
        <p:guide pos="2880"/>
      </p:guideLst>
    </p:cSldViewPr>
  </p:slideViewPr>
  <p:notesTextViewPr>
    <p:cViewPr>
      <p:scale>
        <a:sx n="81" d="100"/>
        <a:sy n="81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-80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 Ausbrüche;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Ausbrüche davon sind Nachübermittlungen noch für Jahr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Mitte Mai ca. 18 Ausbrüchen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Mitte Juni sind größtenteils 11-14-Jährigen involviert (s. nächste Folie)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-Feriendichte KW 29: 56%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29. KW zur Vorwoche stabil geblieben (3,2; Vorwoche: 3,2) ARE-Rate liegt nun im Bereich der Vorjahre und z.T. sogar darüber (vor Pandemie/kontaktreduzierenden Maßnahmen),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nach dem leichten Rückgang in der Vorwoche insgesamt wieder leicht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den AG bis 34 Jahre weitgehend stabil geblieben, aber: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 tendenziell etwas höhere Fallzahlen als üblich um diese Zeit, in den letzten Wochen leichter kontinuierlicher Anstieg zu beobachten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 Anstieg in den AG 35-59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ab 5 Jahre eher niedrig im Vergleich zu den Vorjahren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nach dem leichten Rückgang in der Vorwoche insgesamt wieder leicht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den AG bis 34 Jahre weitgehend stabil geblieben, aber: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 tendenziell etwas höhere Fallzahlen als üblich um diese Zeit, in den letzten Wochen leichter kontinuierlicher Anstieg zu beobachten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 Anstieg in den AG 35-59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ab 5 Jahre eher niedrig im Vergleich zu den Vorjahren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8% (KW 27: 5%)</a:t>
            </a:r>
          </a:p>
          <a:p>
            <a:pPr marL="0" indent="0">
              <a:buFontTx/>
              <a:buNone/>
            </a:pPr>
            <a:r>
              <a:rPr lang="de-DE" b="0" dirty="0"/>
              <a:t>Bleibt noch unter 10% (seit KW 24/2021), aber seit 2 Wochen wieder leichter Anstieg (bei steigenden SARI-Fallzahlen in KW 29)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20% (KW 28: 13%)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ebenfalls angestiegen, CAVE! sehr geringe Fallzahlen, daher nicht besonders stabil;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wohl in etwa vergleichbar zur Zahl Intensiv-SARI (mit und ohne COVID-19) im letztem Jahr um KW 30 herum 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Mitte Juni weniger als 15 Ausbrüche pro Woche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 KW 29: 56%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/>
            </a:br>
            <a:r>
              <a:rPr lang="de-DE" sz="1800" b="0"/>
              <a:t>Datenstand  27.7.2021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2.745 Ausbrüche in Schulen übermittelt (&gt;= 2 Fälle, 0-5 Jahre ausgeschlossen) </a:t>
            </a:r>
          </a:p>
          <a:p>
            <a:pPr lvl="1"/>
            <a:r>
              <a:rPr lang="de-DE" sz="1200" dirty="0"/>
              <a:t>2.569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176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26.7.2021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F60EF85-927D-42C9-A05D-1FA720C14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7" y="1919675"/>
            <a:ext cx="7603299" cy="46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749930-233E-4380-BE7E-E792B968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B9BB4B-DB07-4E44-802E-A3258A2E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C6E81D-38AF-4C04-B3E6-B077CC7D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073BF6-EC36-4A17-9763-27ACA26A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0" y="1203869"/>
            <a:ext cx="6943946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29.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766504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29. KW 2021 bei ca. 3.200 ARE pro 100.000 Einwohner.</a:t>
            </a:r>
          </a:p>
          <a:p>
            <a:endParaRPr lang="de-DE" dirty="0"/>
          </a:p>
          <a:p>
            <a:r>
              <a:rPr lang="de-DE" dirty="0"/>
              <a:t>Entspricht einer Gesamtzahl von ca. 2,9 Millionen akuten Atem­wegs­er­kran­kungen (Vorwoche: ca. 2,9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4A75237-54C6-42DA-9AAD-9300D7FE3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42"/>
          <a:stretch/>
        </p:blipFill>
        <p:spPr>
          <a:xfrm>
            <a:off x="224606" y="3763049"/>
            <a:ext cx="4946833" cy="269318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48128" y="5246290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48128" y="4259528"/>
            <a:ext cx="328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Wiederanstieg 0 bis 4 Jahre</a:t>
            </a:r>
          </a:p>
          <a:p>
            <a:r>
              <a:rPr lang="de-DE" dirty="0"/>
              <a:t>Rückgang 5 bis 34 Jahre</a:t>
            </a:r>
          </a:p>
          <a:p>
            <a:r>
              <a:rPr lang="de-DE" dirty="0"/>
              <a:t>Anstieg ab 60 Jahre </a:t>
            </a:r>
            <a:endParaRPr lang="en-US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F30982-5E76-4865-95BF-1E546D4FC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06795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332A0BA-52D8-4EBB-998B-6F3A1637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078"/>
            <a:ext cx="8549792" cy="550911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29.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27.7.2021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5328" y="5857527"/>
            <a:ext cx="83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Wert (gesamt) lag in der 29. KW 2021 bei ca. 780 Arzt­konsul­ta­tionen wegen ARE pro 100.000 Einwohner.</a:t>
            </a:r>
          </a:p>
          <a:p>
            <a:r>
              <a:rPr lang="de-DE" sz="1400" dirty="0"/>
              <a:t>Entspricht das einer Gesamtzahl von ca. 620.000 Arzt­besuchen wegen akuter Atem­wegs­er­kran­kungen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29.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29.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1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6" cy="21979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1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1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949" y="3742795"/>
            <a:ext cx="7854321" cy="287991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696" y="443730"/>
            <a:ext cx="8201724" cy="30072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29.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01356" y="221730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203694" y="2374435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192193" y="4756446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407071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352771"/>
            <a:ext cx="59137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373677" y="512908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267141" y="5288284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699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29.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98" y="856580"/>
            <a:ext cx="5427972" cy="271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980" y="3817753"/>
            <a:ext cx="6128350" cy="30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101775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A1C9AC-B27F-46A3-ADA6-2E574CB29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7" y="1836525"/>
            <a:ext cx="7585071" cy="37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3.482 Ausbrüche in Kindergärten/Horte (&gt;= 2 Fälle) übermittelt</a:t>
            </a:r>
          </a:p>
          <a:p>
            <a:pPr lvl="1"/>
            <a:r>
              <a:rPr lang="de-DE" sz="1200" dirty="0"/>
              <a:t>2.960 (85%) Ausbrüche mit Kinderbeteiligung (&lt;15J.), 45% (9.174/20.301) der Fälle sind 0 - 5 Jahre alt</a:t>
            </a:r>
          </a:p>
          <a:p>
            <a:pPr lvl="1"/>
            <a:r>
              <a:rPr lang="de-DE" sz="1200" dirty="0"/>
              <a:t>522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26.7.2021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C18FFA-764D-4347-8670-73564892B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8" y="1956122"/>
            <a:ext cx="7634370" cy="45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Bildschirmpräsentation (4:3)</PresentationFormat>
  <Paragraphs>107</Paragraphs>
  <Slides>11</Slides>
  <Notes>10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27.7.2021</vt:lpstr>
      <vt:lpstr>GrippeWeb bis zur 29. KW 2021 </vt:lpstr>
      <vt:lpstr>Arbeitsgemeinschaft Influenza ARE-Konsultationen bis zur 29.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2403</cp:revision>
  <cp:lastPrinted>2020-05-13T06:04:10Z</cp:lastPrinted>
  <dcterms:created xsi:type="dcterms:W3CDTF">2015-11-02T12:29:13Z</dcterms:created>
  <dcterms:modified xsi:type="dcterms:W3CDTF">2021-07-27T16:33:42Z</dcterms:modified>
</cp:coreProperties>
</file>