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714" r:id="rId2"/>
    <p:sldId id="701" r:id="rId3"/>
    <p:sldId id="698" r:id="rId4"/>
    <p:sldId id="702" r:id="rId5"/>
    <p:sldId id="713" r:id="rId6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3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9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7" autoAdjust="0"/>
    <p:restoredTop sz="94967" autoAdjust="0"/>
  </p:normalViewPr>
  <p:slideViewPr>
    <p:cSldViewPr>
      <p:cViewPr varScale="1">
        <p:scale>
          <a:sx n="63" d="100"/>
          <a:sy n="63" d="100"/>
        </p:scale>
        <p:origin x="16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30.07.2021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30.07.2021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22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35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30.07.2021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195.886.929 </a:t>
            </a:r>
            <a:r>
              <a:rPr lang="de-DE" sz="2000" b="1" dirty="0">
                <a:solidFill>
                  <a:schemeClr val="tx2"/>
                </a:solidFill>
              </a:rPr>
              <a:t>Fälle (</a:t>
            </a:r>
            <a:r>
              <a:rPr lang="de-DE" sz="2000" b="1" dirty="0">
                <a:solidFill>
                  <a:srgbClr val="FF0000"/>
                </a:solidFill>
              </a:rPr>
              <a:t>+2,6%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4.189.148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Todesfälle (2,14%)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714074" y="6415496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2907.2021;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30.07.2021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024331"/>
              </p:ext>
            </p:extLst>
          </p:nvPr>
        </p:nvGraphicFramePr>
        <p:xfrm>
          <a:off x="144489" y="1422394"/>
          <a:ext cx="8892009" cy="4626972"/>
        </p:xfrm>
        <a:graphic>
          <a:graphicData uri="http://schemas.openxmlformats.org/drawingml/2006/table">
            <a:tbl>
              <a:tblPr firstRow="1" firstCol="1" bandRow="1"/>
              <a:tblGrid>
                <a:gridCol w="1243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266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155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34.473.788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436.283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19.749.073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329.636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Indonesien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3.331.206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297.867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31.528.114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270.394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5.770.932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207.922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-37,0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306,3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3.792.014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188.487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224,4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4.395.602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152.385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-14,7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322,0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6.195.232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140.521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-18,5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5.928.194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136.506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209,9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Malaysia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1.061.476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109.592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338,6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28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29.07.2021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A6181B-C809-4AB3-AC1B-88D246D5D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11" y="615747"/>
            <a:ext cx="8558577" cy="571984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68C6FB2-3B04-420C-B315-B288A4E83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688"/>
            <a:ext cx="9144000" cy="594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395536" y="3123853"/>
            <a:ext cx="266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27.07.2021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D4274C-48E7-4435-898B-3B155C404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8"/>
          <a:stretch/>
        </p:blipFill>
        <p:spPr>
          <a:xfrm>
            <a:off x="151816" y="1052736"/>
            <a:ext cx="3961983" cy="187549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F87D93-608D-47E4-B47D-68F35E4F9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552" y="818962"/>
            <a:ext cx="4860032" cy="2978327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B61570F-5B27-460E-B68E-8E61A5074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836428"/>
              </p:ext>
            </p:extLst>
          </p:nvPr>
        </p:nvGraphicFramePr>
        <p:xfrm>
          <a:off x="107504" y="3854152"/>
          <a:ext cx="889566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227">
                  <a:extLst>
                    <a:ext uri="{9D8B030D-6E8A-4147-A177-3AD203B41FA5}">
                      <a16:colId xmlns:a16="http://schemas.microsoft.com/office/drawing/2014/main" val="15086203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51631979"/>
                    </a:ext>
                  </a:extLst>
                </a:gridCol>
                <a:gridCol w="946820">
                  <a:extLst>
                    <a:ext uri="{9D8B030D-6E8A-4147-A177-3AD203B41FA5}">
                      <a16:colId xmlns:a16="http://schemas.microsoft.com/office/drawing/2014/main" val="4264648394"/>
                    </a:ext>
                  </a:extLst>
                </a:gridCol>
                <a:gridCol w="1467799">
                  <a:extLst>
                    <a:ext uri="{9D8B030D-6E8A-4147-A177-3AD203B41FA5}">
                      <a16:colId xmlns:a16="http://schemas.microsoft.com/office/drawing/2014/main" val="1232036262"/>
                    </a:ext>
                  </a:extLst>
                </a:gridCol>
                <a:gridCol w="1446239">
                  <a:extLst>
                    <a:ext uri="{9D8B030D-6E8A-4147-A177-3AD203B41FA5}">
                      <a16:colId xmlns:a16="http://schemas.microsoft.com/office/drawing/2014/main" val="1497724766"/>
                    </a:ext>
                  </a:extLst>
                </a:gridCol>
                <a:gridCol w="1446239">
                  <a:extLst>
                    <a:ext uri="{9D8B030D-6E8A-4147-A177-3AD203B41FA5}">
                      <a16:colId xmlns:a16="http://schemas.microsoft.com/office/drawing/2014/main" val="43766569"/>
                    </a:ext>
                  </a:extLst>
                </a:gridCol>
                <a:gridCol w="1446239">
                  <a:extLst>
                    <a:ext uri="{9D8B030D-6E8A-4147-A177-3AD203B41FA5}">
                      <a16:colId xmlns:a16="http://schemas.microsoft.com/office/drawing/2014/main" val="1935896954"/>
                    </a:ext>
                  </a:extLst>
                </a:gridCol>
              </a:tblGrid>
              <a:tr h="583064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Kontinent	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Fälle 7T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Todesfälle 7T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Fälle kumulativ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Todesfälle kumulativ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2137"/>
                  </a:ext>
                </a:extLst>
              </a:tr>
              <a:tr h="176821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-5,02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7956037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Amerika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-31,41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47,74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9624811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fi-FI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</a:t>
                      </a:r>
                      <a:r>
                        <a:rPr lang="de-DE" sz="18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31,32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21,22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1071378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-14,09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-5,25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204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r>
                        <a:rPr lang="de-DE" sz="1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zeanien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-15,03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-13,83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54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133" y="7421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SARS-CoV-2-Varianten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27.07.2021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25DF68-2123-46C1-B847-0C1ECA613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9236"/>
            <a:ext cx="9144000" cy="545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94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Bildschirmpräsentation (4:3)</PresentationFormat>
  <Paragraphs>169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7-Tages-Inzidenz pro 100.000 Einwohner weltweit</vt:lpstr>
      <vt:lpstr>Fall- und Todeszahlen weltweit, WHO SitRep</vt:lpstr>
      <vt:lpstr>PowerPoint-Präsentation</vt:lpstr>
      <vt:lpstr>SARS-CoV-2-Varianten weltweit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Romo Ventura, Eugenia</cp:lastModifiedBy>
  <cp:revision>1589</cp:revision>
  <cp:lastPrinted>2020-09-29T15:21:52Z</cp:lastPrinted>
  <dcterms:created xsi:type="dcterms:W3CDTF">2020-03-24T07:57:46Z</dcterms:created>
  <dcterms:modified xsi:type="dcterms:W3CDTF">2021-07-30T08:52:21Z</dcterms:modified>
</cp:coreProperties>
</file>