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1" r:id="rId2"/>
    <p:sldId id="727" r:id="rId3"/>
    <p:sldId id="728" r:id="rId4"/>
    <p:sldId id="264" r:id="rId5"/>
    <p:sldId id="735" r:id="rId6"/>
    <p:sldId id="733" r:id="rId7"/>
    <p:sldId id="734" r:id="rId8"/>
    <p:sldId id="731" r:id="rId9"/>
    <p:sldId id="730" r:id="rId10"/>
    <p:sldId id="732" r:id="rId11"/>
    <p:sldId id="729" r:id="rId12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5" autoAdjust="0"/>
    <p:restoredTop sz="82924" autoAdjust="0"/>
  </p:normalViewPr>
  <p:slideViewPr>
    <p:cSldViewPr snapToGrid="0" snapToObjects="1">
      <p:cViewPr varScale="1">
        <p:scale>
          <a:sx n="100" d="100"/>
          <a:sy n="100" d="100"/>
        </p:scale>
        <p:origin x="129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30.07.2021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30.07.2021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DIM-Zahlen </a:t>
            </a:r>
            <a:r>
              <a:rPr lang="de-DE"/>
              <a:t>vom 30.07.2021 </a:t>
            </a:r>
            <a:r>
              <a:rPr lang="de-DE" dirty="0"/>
              <a:t>(kam heute um 09:30 Uhr): </a:t>
            </a:r>
          </a:p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Insgesamt verabreichte Impfungen seit 26.12.2020: 91.571.257</a:t>
            </a:r>
            <a:r>
              <a:rPr lang="de-DE" b="0" dirty="0"/>
              <a:t> </a:t>
            </a:r>
          </a:p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Anzahl mit mindestens 1 Impfung geimpfter: 51.132.952 </a:t>
            </a:r>
          </a:p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Anzahl mit einer vollständiger Impfung geimpft: 40.438.305</a:t>
            </a:r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4355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file://rki.local/daten/Wissdaten/RKI_nCoV-Lage/3.Kommunikation/3.7.Lageberichte/2021-06-25/Karten/A-ImportLaender.png</a:t>
            </a:r>
          </a:p>
          <a:p>
            <a:endParaRPr lang="de-DE" dirty="0"/>
          </a:p>
          <a:p>
            <a:r>
              <a:rPr lang="de-DE" dirty="0"/>
              <a:t>Neu Machen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342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3173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30.07.2021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30.07.2021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30.07.2021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30.07.2021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30.07.2021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30.07.2021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30.07.2021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30.07.2021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30.07.2021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30.07.2021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30. Juli 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4A7A07-EFA3-415F-A833-F35BB8D99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30.07.2021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66B7F7-C025-4BB7-A8E8-D443336D4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10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9C1BC02-4B00-49A4-B7ED-6364DC828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79" y="-15371"/>
            <a:ext cx="7983646" cy="714291"/>
          </a:xfrm>
        </p:spPr>
        <p:txBody>
          <a:bodyPr/>
          <a:lstStyle/>
          <a:p>
            <a:r>
              <a:rPr lang="de-DE" dirty="0"/>
              <a:t>Indikatorbericht für die Bundesländer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E68EAFD-52D3-4D9A-8165-B2E11C413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26472"/>
            <a:ext cx="9143999" cy="379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40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2117414" cy="273844"/>
          </a:xfrm>
        </p:spPr>
        <p:txBody>
          <a:bodyPr/>
          <a:lstStyle/>
          <a:p>
            <a:r>
              <a:rPr lang="de-DE"/>
              <a:t>30.07.2021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241" y="-5407"/>
            <a:ext cx="7983646" cy="714291"/>
          </a:xfrm>
        </p:spPr>
        <p:txBody>
          <a:bodyPr/>
          <a:lstStyle/>
          <a:p>
            <a:r>
              <a:rPr lang="de-DE" dirty="0"/>
              <a:t>Sterbefallzahlen Deutschland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11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5FEC235-B923-4F14-8C86-9B455F954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17" y="591015"/>
            <a:ext cx="7424440" cy="417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08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2877" y="4767263"/>
            <a:ext cx="1860421" cy="273844"/>
          </a:xfrm>
        </p:spPr>
        <p:txBody>
          <a:bodyPr/>
          <a:lstStyle/>
          <a:p>
            <a:r>
              <a:rPr lang="de-DE"/>
              <a:t>30.07.2021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093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2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2AAFE86-9BC7-4232-90BA-BF55E31370ED}"/>
              </a:ext>
            </a:extLst>
          </p:cNvPr>
          <p:cNvSpPr txBox="1"/>
          <p:nvPr/>
        </p:nvSpPr>
        <p:spPr>
          <a:xfrm>
            <a:off x="4739419" y="558572"/>
            <a:ext cx="33708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i="1" dirty="0">
                <a:solidFill>
                  <a:srgbClr val="FF0000"/>
                </a:solidFill>
              </a:rPr>
              <a:t>DIVI- und </a:t>
            </a:r>
            <a:r>
              <a:rPr lang="de-DE" sz="1000" i="1" dirty="0" err="1">
                <a:solidFill>
                  <a:srgbClr val="FF0000"/>
                </a:solidFill>
              </a:rPr>
              <a:t>Impfmonitoring</a:t>
            </a:r>
            <a:r>
              <a:rPr lang="de-DE" sz="1000" i="1" dirty="0">
                <a:solidFill>
                  <a:srgbClr val="FF0000"/>
                </a:solidFill>
              </a:rPr>
              <a:t>-Datenstand: 29.07.2021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DC9FF4F-DFF1-4A3D-9A16-D2B9CBBD9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42" y="751384"/>
            <a:ext cx="6730409" cy="41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30.07.2021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15" y="-47342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6F0745-D2DC-4445-AB64-DD9CE8091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31" y="666949"/>
            <a:ext cx="7652631" cy="412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30.07.2021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117829"/>
            <a:ext cx="7141678" cy="714291"/>
          </a:xfrm>
        </p:spPr>
        <p:txBody>
          <a:bodyPr/>
          <a:lstStyle/>
          <a:p>
            <a:r>
              <a:rPr lang="de-DE" sz="2000" dirty="0"/>
              <a:t>Geografische Verteilung 7-Tage-Inzidenz nach Landkreis, n=13.733 (COVID-19)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59F6D0E-FB96-4206-8CF7-C077D2B5C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537" y="474975"/>
            <a:ext cx="6601821" cy="466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7BCA3A2-C950-4E74-930E-E3BD94E0B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385" y="1762125"/>
            <a:ext cx="4822690" cy="2982453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B98D2FA-D124-4458-9458-14E04F2262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36F94CA-EDAA-4D5B-8A52-CE07A95E1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30.07.2021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BDD8E9-0DDB-4F19-B3FF-51021958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CC398CB-109A-4A2C-B5C4-1E9EDFB5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Verbreitung VOC in Deutschland, 29. KW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30FB2E3-8367-4BF5-ABDE-ED5AE4878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31132"/>
            <a:ext cx="3825185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18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534A165-8FB4-45E2-BCC6-F6B8F8257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30.07.2021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6E0400-80A2-4AEC-903D-7F7E7B887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77FAD3B-4549-4F9D-9532-5B8AF0356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20" y="102393"/>
            <a:ext cx="7983646" cy="714291"/>
          </a:xfrm>
        </p:spPr>
        <p:txBody>
          <a:bodyPr/>
          <a:lstStyle/>
          <a:p>
            <a:r>
              <a:rPr lang="de-DE" dirty="0"/>
              <a:t>Trend – Entwicklung der 7-Tage-Inzidenz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C95676C-C239-4399-B2F8-74B9ADDB3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087" y="677134"/>
            <a:ext cx="6315945" cy="446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29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5AC50DB-9AF5-4607-A5F6-8C3A0D904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30.07.2021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FA7E02-3AD8-4333-B6AE-925C85614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7436DE0-1193-471B-BDD1-B2C487D0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0"/>
            <a:ext cx="7983646" cy="714291"/>
          </a:xfrm>
        </p:spPr>
        <p:txBody>
          <a:bodyPr/>
          <a:lstStyle/>
          <a:p>
            <a:r>
              <a:rPr lang="de-DE" dirty="0"/>
              <a:t>Wochenvergleich der 7-Tage Inzidenz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7A36098-AFBB-4898-9992-31FB685FB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489" y="579244"/>
            <a:ext cx="6454373" cy="45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56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47CDFE3-4261-4891-959E-55F70E4C5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30.07.2021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68AAF6-F8B4-4DFA-97FB-19459850C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8F2EA19-9398-49D8-AC28-9B4153D45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189121"/>
            <a:ext cx="7983646" cy="714291"/>
          </a:xfrm>
        </p:spPr>
        <p:txBody>
          <a:bodyPr/>
          <a:lstStyle/>
          <a:p>
            <a:r>
              <a:rPr lang="de-DE" dirty="0"/>
              <a:t>Expositionsländer importierter Fälle</a:t>
            </a:r>
            <a:br>
              <a:rPr lang="de-DE" dirty="0"/>
            </a:b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B128B4C-6D44-44D3-9F93-DCD79274E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215" y="584790"/>
            <a:ext cx="6446530" cy="45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51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C8044CC-64EC-4EBF-97CE-094D3BE89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30.07.2021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694313-536B-43D9-A794-989E84416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ED09F0E-5B83-4825-8757-1F2E0467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94" y="-6724"/>
            <a:ext cx="7983646" cy="714291"/>
          </a:xfrm>
        </p:spPr>
        <p:txBody>
          <a:bodyPr/>
          <a:lstStyle/>
          <a:p>
            <a:r>
              <a:rPr lang="de-DE" dirty="0"/>
              <a:t>Indikatorbericht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922D669-B7FE-49C3-BD4D-57FF2533B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6205"/>
            <a:ext cx="9144000" cy="367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</Words>
  <Application>Microsoft Office PowerPoint</Application>
  <PresentationFormat>Bildschirmpräsentation (16:9)</PresentationFormat>
  <Paragraphs>47</Paragraphs>
  <Slides>11</Slides>
  <Notes>6</Notes>
  <HiddenSlides>5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</vt:lpstr>
      <vt:lpstr>Verlauf der 7-Tage-Inzidenz der Bundesländer</vt:lpstr>
      <vt:lpstr>Geografische Verteilung 7-Tage-Inzidenz nach Landkreis, n=13.733 (COVID-19)</vt:lpstr>
      <vt:lpstr>Verbreitung VOC in Deutschland, 29. KW</vt:lpstr>
      <vt:lpstr>Trend – Entwicklung der 7-Tage-Inzidenz</vt:lpstr>
      <vt:lpstr>Wochenvergleich der 7-Tage Inzidenz</vt:lpstr>
      <vt:lpstr>Expositionsländer importierter Fälle </vt:lpstr>
      <vt:lpstr>Indikatorbericht</vt:lpstr>
      <vt:lpstr>Indikatorbericht für die Bundesländer</vt:lpstr>
      <vt:lpstr>Sterbefallzahlen Deutschland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369</cp:revision>
  <dcterms:created xsi:type="dcterms:W3CDTF">2015-11-02T12:29:13Z</dcterms:created>
  <dcterms:modified xsi:type="dcterms:W3CDTF">2021-07-30T08:50:12Z</dcterms:modified>
</cp:coreProperties>
</file>