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96" r:id="rId3"/>
    <p:sldId id="29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5311" autoAdjust="0"/>
  </p:normalViewPr>
  <p:slideViewPr>
    <p:cSldViewPr snapToGrid="0">
      <p:cViewPr>
        <p:scale>
          <a:sx n="110" d="100"/>
          <a:sy n="110" d="100"/>
        </p:scale>
        <p:origin x="276" y="7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363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03.08.2021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04.08.2021 werden </a:t>
            </a:r>
            <a:r>
              <a:rPr lang="de-DE" sz="1600" b="1" dirty="0"/>
              <a:t>387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tiefes Niveau in der COVID-ITS-Belegung zu sehen, jedoch erste kleine Anstiege in Bundesländern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Belegung dominiert durch schwere Fälle, aber leichte Beatmungsfälle wieder ansteigend!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28.07.2021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85" y="2051131"/>
            <a:ext cx="6615031" cy="414963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318960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735098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3955423" y="2245183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388443" y="5015263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300978" y="5402533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387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1B21C5B-7155-4661-B893-3011C87091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103" y="2851928"/>
            <a:ext cx="4302345" cy="338154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666963" y="2101190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D2813F97-EABF-4FE5-9DD8-63412D754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5454" y="2149619"/>
            <a:ext cx="1536692" cy="1163317"/>
          </a:xfrm>
          <a:prstGeom prst="rect">
            <a:avLst/>
          </a:prstGeom>
        </p:spPr>
      </p:pic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41E486D6-A9C3-4799-95A7-E3B6AB31D0F6}"/>
              </a:ext>
            </a:extLst>
          </p:cNvPr>
          <p:cNvCxnSpPr>
            <a:cxnSpLocks/>
          </p:cNvCxnSpPr>
          <p:nvPr/>
        </p:nvCxnSpPr>
        <p:spPr>
          <a:xfrm>
            <a:off x="11441547" y="3755897"/>
            <a:ext cx="0" cy="47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2F388E19-9118-4938-9E28-25AFF10897FC}"/>
              </a:ext>
            </a:extLst>
          </p:cNvPr>
          <p:cNvSpPr/>
          <p:nvPr/>
        </p:nvSpPr>
        <p:spPr>
          <a:xfrm>
            <a:off x="10789936" y="4371956"/>
            <a:ext cx="1155797" cy="198439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03.08.2021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246" y="1"/>
            <a:ext cx="9806729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405853" y="201876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05853" y="253670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05853" y="269900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05853" y="549880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05853" y="603570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594717" y="549776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470633" y="604243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70633" y="201876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70633" y="255015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70633" y="269900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405853" y="619192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470633" y="619192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6809979" y="7391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50" y="2350"/>
            <a:ext cx="5785867" cy="3818355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6662058" y="6224067"/>
            <a:ext cx="355122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9AC69B4-2672-4071-A6DB-D0290EA355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8683" y="4120316"/>
            <a:ext cx="2900474" cy="251923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485800F-1784-46A6-9D0E-B1970E674F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1521" y="5558249"/>
            <a:ext cx="781878" cy="66581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EC9F000-C907-41D0-8C07-5EE08F2DB1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2021" y="6289381"/>
            <a:ext cx="686540" cy="22668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A260896E-AC48-41D6-86D5-F86C882CC8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0698" y="581163"/>
            <a:ext cx="4873403" cy="297846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E98C30-0806-4D73-B579-A8FB08D309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21087" y="73911"/>
            <a:ext cx="770913" cy="1288778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64C8F53A-17E0-436B-A752-27CC6DA7A3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42820" y="4199871"/>
            <a:ext cx="2900471" cy="250592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C84CC24-8C9B-4519-A0E5-DAFFBFA10B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18219" y="5864303"/>
            <a:ext cx="774360" cy="538422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3633209" y="3927554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(absolut)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9A0A853-7236-43A6-934A-95B27BC657B4}"/>
              </a:ext>
            </a:extLst>
          </p:cNvPr>
          <p:cNvCxnSpPr>
            <a:cxnSpLocks/>
          </p:cNvCxnSpPr>
          <p:nvPr/>
        </p:nvCxnSpPr>
        <p:spPr>
          <a:xfrm flipH="1">
            <a:off x="4908932" y="5221849"/>
            <a:ext cx="257049" cy="461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64" y="484810"/>
            <a:ext cx="3876758" cy="234968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4" y="2251496"/>
            <a:ext cx="7534275" cy="455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Breitbild</PresentationFormat>
  <Paragraphs>24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307</cp:revision>
  <dcterms:created xsi:type="dcterms:W3CDTF">2021-01-13T08:46:29Z</dcterms:created>
  <dcterms:modified xsi:type="dcterms:W3CDTF">2021-08-04T08:50:48Z</dcterms:modified>
</cp:coreProperties>
</file>